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5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</p:sldIdLst>
  <p:sldSz cx="12192000" cy="6858000"/>
  <p:notesSz cx="6858000" cy="9144000"/>
  <p:embeddedFontLs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Century Gothic" panose="020B0502020202020204" pitchFamily="34" charset="0"/>
      <p:regular r:id="rId30"/>
      <p:bold r:id="rId31"/>
      <p:italic r:id="rId32"/>
      <p:boldItalic r:id="rId33"/>
    </p:embeddedFont>
    <p:embeddedFont>
      <p:font typeface="Corbel" panose="020B0503020204020204" pitchFamily="34" charset="0"/>
      <p:regular r:id="rId34"/>
      <p:bold r:id="rId35"/>
      <p:italic r:id="rId36"/>
      <p:boldItalic r:id="rId37"/>
    </p:embeddedFont>
    <p:embeddedFont>
      <p:font typeface="Roboto" panose="02000000000000000000" pitchFamily="2" charset="0"/>
      <p:regular r:id="rId38"/>
      <p:bold r:id="rId39"/>
      <p:italic r:id="rId40"/>
      <p:boldItalic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4" roundtripDataSignature="AMtx7mgGeVIfJGseOxccsqfOBSEdxXND/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E3D5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F5CB745-4FEA-4718-8A14-74A86519A62A}" v="1" dt="2023-01-14T06:12:59.778"/>
    <p1510:client id="{8E9D7851-D5CE-4975-9646-D8266627E4A5}" v="1529" dt="2023-01-13T09:24:37.257"/>
  </p1510:revLst>
</p1510:revInfo>
</file>

<file path=ppt/tableStyles.xml><?xml version="1.0" encoding="utf-8"?>
<a:tblStyleLst xmlns:a="http://schemas.openxmlformats.org/drawingml/2006/main" def="{561B4A40-B4F4-4B5B-9BB3-14CC6071942A}">
  <a:tblStyle styleId="{561B4A40-B4F4-4B5B-9BB3-14CC6071942A}" styleName="Table_0">
    <a:wholeTbl>
      <a:tcTxStyle b="off" i="off">
        <a:font>
          <a:latin typeface="Corbel"/>
          <a:ea typeface="Corbel"/>
          <a:cs typeface="Corbel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7F1FB"/>
          </a:solidFill>
        </a:fill>
      </a:tcStyle>
    </a:wholeTbl>
    <a:band1H>
      <a:tcTxStyle/>
      <a:tcStyle>
        <a:tcBdr/>
        <a:fill>
          <a:solidFill>
            <a:srgbClr val="CCE2F8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CE2F8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orbel"/>
          <a:ea typeface="Corbel"/>
          <a:cs typeface="Corbel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orbel"/>
          <a:ea typeface="Corbel"/>
          <a:cs typeface="Corbel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orbel"/>
          <a:ea typeface="Corbel"/>
          <a:cs typeface="Corbel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orbel"/>
          <a:ea typeface="Corbel"/>
          <a:cs typeface="Corbel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font" Target="fonts/font14.fntdata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47" Type="http://schemas.openxmlformats.org/officeDocument/2006/relationships/theme" Target="theme/theme1.xml"/><Relationship Id="rId50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font" Target="fonts/font15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49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4" Type="http://customschemas.google.com/relationships/presentationmetadata" Target="meta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font" Target="fonts/font13.fntdata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16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hit Shewlae" userId="26db22cbd62b4c73" providerId="LiveId" clId="{7F5CB745-4FEA-4718-8A14-74A86519A62A}"/>
    <pc:docChg chg="custSel delSld modSld">
      <pc:chgData name="Rohit Shewlae" userId="26db22cbd62b4c73" providerId="LiveId" clId="{7F5CB745-4FEA-4718-8A14-74A86519A62A}" dt="2023-01-14T06:13:46.147" v="22" actId="14100"/>
      <pc:docMkLst>
        <pc:docMk/>
      </pc:docMkLst>
      <pc:sldChg chg="del">
        <pc:chgData name="Rohit Shewlae" userId="26db22cbd62b4c73" providerId="LiveId" clId="{7F5CB745-4FEA-4718-8A14-74A86519A62A}" dt="2023-01-14T06:13:35.488" v="21" actId="2696"/>
        <pc:sldMkLst>
          <pc:docMk/>
          <pc:sldMk cId="0" sldId="256"/>
        </pc:sldMkLst>
      </pc:sldChg>
      <pc:sldChg chg="addSp delSp modSp mod">
        <pc:chgData name="Rohit Shewlae" userId="26db22cbd62b4c73" providerId="LiveId" clId="{7F5CB745-4FEA-4718-8A14-74A86519A62A}" dt="2023-01-14T06:13:46.147" v="22" actId="14100"/>
        <pc:sldMkLst>
          <pc:docMk/>
          <pc:sldMk cId="0" sldId="257"/>
        </pc:sldMkLst>
        <pc:spChg chg="add del mod">
          <ac:chgData name="Rohit Shewlae" userId="26db22cbd62b4c73" providerId="LiveId" clId="{7F5CB745-4FEA-4718-8A14-74A86519A62A}" dt="2023-01-14T06:13:06.292" v="17" actId="21"/>
          <ac:spMkLst>
            <pc:docMk/>
            <pc:sldMk cId="0" sldId="257"/>
            <ac:spMk id="2" creationId="{51695C31-63CF-D488-26EC-53E34F12F72C}"/>
          </ac:spMkLst>
        </pc:spChg>
        <pc:spChg chg="add mod">
          <ac:chgData name="Rohit Shewlae" userId="26db22cbd62b4c73" providerId="LiveId" clId="{7F5CB745-4FEA-4718-8A14-74A86519A62A}" dt="2023-01-14T06:13:46.147" v="22" actId="14100"/>
          <ac:spMkLst>
            <pc:docMk/>
            <pc:sldMk cId="0" sldId="257"/>
            <ac:spMk id="3" creationId="{076DD129-EEA7-83BF-8B73-7A6F0A524B96}"/>
          </ac:spMkLst>
        </pc:spChg>
        <pc:spChg chg="mod">
          <ac:chgData name="Rohit Shewlae" userId="26db22cbd62b4c73" providerId="LiveId" clId="{7F5CB745-4FEA-4718-8A14-74A86519A62A}" dt="2023-01-14T06:11:55.452" v="8" actId="14100"/>
          <ac:spMkLst>
            <pc:docMk/>
            <pc:sldMk cId="0" sldId="257"/>
            <ac:spMk id="155" creationId="{00000000-0000-0000-0000-000000000000}"/>
          </ac:spMkLst>
        </pc:spChg>
      </pc:sldChg>
      <pc:sldChg chg="del">
        <pc:chgData name="Rohit Shewlae" userId="26db22cbd62b4c73" providerId="LiveId" clId="{7F5CB745-4FEA-4718-8A14-74A86519A62A}" dt="2023-01-14T06:11:06.274" v="0" actId="2696"/>
        <pc:sldMkLst>
          <pc:docMk/>
          <pc:sldMk cId="0" sldId="280"/>
        </pc:sldMkLst>
      </pc:sldChg>
      <pc:sldMasterChg chg="delSldLayout">
        <pc:chgData name="Rohit Shewlae" userId="26db22cbd62b4c73" providerId="LiveId" clId="{7F5CB745-4FEA-4718-8A14-74A86519A62A}" dt="2023-01-14T06:13:35.488" v="21" actId="2696"/>
        <pc:sldMasterMkLst>
          <pc:docMk/>
          <pc:sldMasterMk cId="0" sldId="2147483648"/>
        </pc:sldMasterMkLst>
        <pc:sldLayoutChg chg="del">
          <pc:chgData name="Rohit Shewlae" userId="26db22cbd62b4c73" providerId="LiveId" clId="{7F5CB745-4FEA-4718-8A14-74A86519A62A}" dt="2023-01-14T06:13:35.488" v="21" actId="2696"/>
          <pc:sldLayoutMkLst>
            <pc:docMk/>
            <pc:sldMasterMk cId="0" sldId="2147483648"/>
            <pc:sldLayoutMk cId="0" sldId="2147483649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 type="obj">
  <p:cSld name="OBJEC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32;p28" descr="Droplets-HD-Content-R1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28"/>
          <p:cNvSpPr txBox="1"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28"/>
          <p:cNvSpPr txBox="1">
            <a:spLocks noGrp="1"/>
          </p:cNvSpPr>
          <p:nvPr>
            <p:ph type="body" idx="1"/>
          </p:nvPr>
        </p:nvSpPr>
        <p:spPr>
          <a:xfrm>
            <a:off x="913774" y="2367092"/>
            <a:ext cx="10363826" cy="342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94335" algn="l">
              <a:spcBef>
                <a:spcPts val="360"/>
              </a:spcBef>
              <a:spcAft>
                <a:spcPts val="0"/>
              </a:spcAft>
              <a:buSzPts val="2610"/>
              <a:buChar char="•"/>
              <a:defRPr/>
            </a:lvl1pPr>
            <a:lvl2pPr marL="914400" lvl="1" indent="-394335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2pPr>
            <a:lvl3pPr marL="1371600" lvl="2" indent="-394335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3pPr>
            <a:lvl4pPr marL="1828800" lvl="3" indent="-394335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4pPr>
            <a:lvl5pPr marL="2286000" lvl="4" indent="-394335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5pPr>
            <a:lvl6pPr marL="2743200" lvl="5" indent="-394335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marL="3200400" lvl="6" indent="-394335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marL="3657600" lvl="7" indent="-394334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marL="4114800" lvl="8" indent="-394334" algn="l"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>
            <a:endParaRPr/>
          </a:p>
        </p:txBody>
      </p:sp>
      <p:sp>
        <p:nvSpPr>
          <p:cNvPr id="35" name="Google Shape;35;p28"/>
          <p:cNvSpPr txBox="1">
            <a:spLocks noGrp="1"/>
          </p:cNvSpPr>
          <p:nvPr>
            <p:ph type="dt" idx="10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28"/>
          <p:cNvSpPr txBox="1">
            <a:spLocks noGrp="1"/>
          </p:cNvSpPr>
          <p:nvPr>
            <p:ph type="ftr" idx="11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28"/>
          <p:cNvSpPr txBox="1">
            <a:spLocks noGrp="1"/>
          </p:cNvSpPr>
          <p:nvPr>
            <p:ph type="sldNum" idx="12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noramic Picture with Caption">
  <p:cSld name="Panoramic Picture with Caption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37"/>
          <p:cNvSpPr txBox="1"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rbel"/>
              <a:buNone/>
              <a:defRPr sz="24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37"/>
          <p:cNvSpPr>
            <a:spLocks noGrp="1"/>
          </p:cNvSpPr>
          <p:nvPr>
            <p:ph type="pic" idx="2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2" name="Google Shape;92;p37"/>
          <p:cNvSpPr txBox="1">
            <a:spLocks noGrp="1"/>
          </p:cNvSpPr>
          <p:nvPr>
            <p:ph type="body" idx="1"/>
          </p:nvPr>
        </p:nvSpPr>
        <p:spPr>
          <a:xfrm>
            <a:off x="1484311" y="5299603"/>
            <a:ext cx="10018711" cy="49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ctr">
              <a:spcBef>
                <a:spcPts val="280"/>
              </a:spcBef>
              <a:spcAft>
                <a:spcPts val="0"/>
              </a:spcAft>
              <a:buSzPts val="2030"/>
              <a:buNone/>
              <a:defRPr sz="14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740"/>
              <a:buNone/>
              <a:defRPr sz="12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450"/>
              <a:buNone/>
              <a:defRPr sz="10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305"/>
              <a:buNone/>
              <a:defRPr sz="900"/>
            </a:lvl9pPr>
          </a:lstStyle>
          <a:p>
            <a:endParaRPr/>
          </a:p>
        </p:txBody>
      </p:sp>
      <p:sp>
        <p:nvSpPr>
          <p:cNvPr id="93" name="Google Shape;93;p37"/>
          <p:cNvSpPr txBox="1">
            <a:spLocks noGrp="1"/>
          </p:cNvSpPr>
          <p:nvPr>
            <p:ph type="dt" idx="10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37"/>
          <p:cNvSpPr txBox="1">
            <a:spLocks noGrp="1"/>
          </p:cNvSpPr>
          <p:nvPr>
            <p:ph type="ftr" idx="11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37"/>
          <p:cNvSpPr txBox="1">
            <a:spLocks noGrp="1"/>
          </p:cNvSpPr>
          <p:nvPr>
            <p:ph type="sldNum" idx="12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aption">
  <p:cSld name="Title and Caption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8"/>
          <p:cNvSpPr txBox="1"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bel"/>
              <a:buNone/>
              <a:defRPr sz="32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38"/>
          <p:cNvSpPr txBox="1"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ctr">
              <a:spcBef>
                <a:spcPts val="400"/>
              </a:spcBef>
              <a:spcAft>
                <a:spcPts val="0"/>
              </a:spcAft>
              <a:buSzPts val="2900"/>
              <a:buNone/>
              <a:defRPr sz="2000">
                <a:solidFill>
                  <a:schemeClr val="dk1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261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232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99" name="Google Shape;99;p38"/>
          <p:cNvSpPr txBox="1">
            <a:spLocks noGrp="1"/>
          </p:cNvSpPr>
          <p:nvPr>
            <p:ph type="dt" idx="10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38"/>
          <p:cNvSpPr txBox="1">
            <a:spLocks noGrp="1"/>
          </p:cNvSpPr>
          <p:nvPr>
            <p:ph type="ftr" idx="11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38"/>
          <p:cNvSpPr txBox="1">
            <a:spLocks noGrp="1"/>
          </p:cNvSpPr>
          <p:nvPr>
            <p:ph type="sldNum" idx="12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with Caption">
  <p:cSld name="Quote with Caption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9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Corbel"/>
              <a:buNone/>
            </a:pPr>
            <a:r>
              <a:rPr lang="en-US" sz="8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“</a:t>
            </a:r>
            <a:endParaRPr/>
          </a:p>
        </p:txBody>
      </p:sp>
      <p:sp>
        <p:nvSpPr>
          <p:cNvPr id="104" name="Google Shape;104;p39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Corbel"/>
              <a:buNone/>
            </a:pPr>
            <a:r>
              <a:rPr lang="en-US" sz="8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”</a:t>
            </a:r>
            <a:endParaRPr/>
          </a:p>
        </p:txBody>
      </p:sp>
      <p:sp>
        <p:nvSpPr>
          <p:cNvPr id="105" name="Google Shape;105;p39"/>
          <p:cNvSpPr txBox="1"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bel"/>
              <a:buNone/>
              <a:defRPr sz="3200" b="0" cap="none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39"/>
          <p:cNvSpPr txBox="1">
            <a:spLocks noGrp="1"/>
          </p:cNvSpPr>
          <p:nvPr>
            <p:ph type="body" idx="1"/>
          </p:nvPr>
        </p:nvSpPr>
        <p:spPr>
          <a:xfrm>
            <a:off x="2436811" y="3428999"/>
            <a:ext cx="8532815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spcBef>
                <a:spcPts val="360"/>
              </a:spcBef>
              <a:spcAft>
                <a:spcPts val="0"/>
              </a:spcAft>
              <a:buSzPts val="2610"/>
              <a:buFont typeface="Corbel"/>
              <a:buNone/>
              <a:defRPr sz="18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2900"/>
              <a:buFont typeface="Corbel"/>
              <a:buNone/>
              <a:defRPr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2610"/>
              <a:buFont typeface="Corbel"/>
              <a:buNone/>
              <a:defRPr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2320"/>
              <a:buFont typeface="Corbel"/>
              <a:buNone/>
              <a:defRPr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2030"/>
              <a:buFont typeface="Corbel"/>
              <a:buNone/>
              <a:defRPr/>
            </a:lvl5pPr>
            <a:lvl6pPr marL="2743200" lvl="5" indent="-394335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marL="3200400" lvl="6" indent="-394335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marL="3657600" lvl="7" indent="-394334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marL="4114800" lvl="8" indent="-394334" algn="l"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>
            <a:endParaRPr/>
          </a:p>
        </p:txBody>
      </p:sp>
      <p:sp>
        <p:nvSpPr>
          <p:cNvPr id="107" name="Google Shape;107;p39"/>
          <p:cNvSpPr txBox="1">
            <a:spLocks noGrp="1"/>
          </p:cNvSpPr>
          <p:nvPr>
            <p:ph type="body" idx="2"/>
          </p:nvPr>
        </p:nvSpPr>
        <p:spPr>
          <a:xfrm>
            <a:off x="1484311" y="4343400"/>
            <a:ext cx="10018711" cy="14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ctr">
              <a:spcBef>
                <a:spcPts val="400"/>
              </a:spcBef>
              <a:spcAft>
                <a:spcPts val="0"/>
              </a:spcAft>
              <a:buSzPts val="2900"/>
              <a:buNone/>
              <a:defRPr sz="2000">
                <a:solidFill>
                  <a:schemeClr val="dk1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261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232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08" name="Google Shape;108;p39"/>
          <p:cNvSpPr txBox="1">
            <a:spLocks noGrp="1"/>
          </p:cNvSpPr>
          <p:nvPr>
            <p:ph type="dt" idx="10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39"/>
          <p:cNvSpPr txBox="1">
            <a:spLocks noGrp="1"/>
          </p:cNvSpPr>
          <p:nvPr>
            <p:ph type="ftr" idx="11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39"/>
          <p:cNvSpPr txBox="1">
            <a:spLocks noGrp="1"/>
          </p:cNvSpPr>
          <p:nvPr>
            <p:ph type="sldNum" idx="12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me Card">
  <p:cSld name="Name Card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40"/>
          <p:cNvSpPr txBox="1"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bel"/>
              <a:buNone/>
              <a:defRPr sz="32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40"/>
          <p:cNvSpPr txBox="1"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r">
              <a:spcBef>
                <a:spcPts val="400"/>
              </a:spcBef>
              <a:spcAft>
                <a:spcPts val="0"/>
              </a:spcAft>
              <a:buSzPts val="2900"/>
              <a:buNone/>
              <a:defRPr sz="2000">
                <a:solidFill>
                  <a:schemeClr val="dk1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261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232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14" name="Google Shape;114;p40"/>
          <p:cNvSpPr txBox="1">
            <a:spLocks noGrp="1"/>
          </p:cNvSpPr>
          <p:nvPr>
            <p:ph type="dt" idx="10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40"/>
          <p:cNvSpPr txBox="1">
            <a:spLocks noGrp="1"/>
          </p:cNvSpPr>
          <p:nvPr>
            <p:ph type="ftr" idx="11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40"/>
          <p:cNvSpPr txBox="1">
            <a:spLocks noGrp="1"/>
          </p:cNvSpPr>
          <p:nvPr>
            <p:ph type="sldNum" idx="12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Name Card">
  <p:cSld name="Quote Name Card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41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Corbel"/>
              <a:buNone/>
            </a:pPr>
            <a:r>
              <a:rPr lang="en-US" sz="8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“</a:t>
            </a:r>
            <a:endParaRPr/>
          </a:p>
        </p:txBody>
      </p:sp>
      <p:sp>
        <p:nvSpPr>
          <p:cNvPr id="119" name="Google Shape;119;p41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Corbel"/>
              <a:buNone/>
            </a:pPr>
            <a:r>
              <a:rPr lang="en-US" sz="8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”</a:t>
            </a:r>
            <a:endParaRPr/>
          </a:p>
        </p:txBody>
      </p:sp>
      <p:sp>
        <p:nvSpPr>
          <p:cNvPr id="120" name="Google Shape;120;p41"/>
          <p:cNvSpPr txBox="1"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bel"/>
              <a:buNone/>
              <a:defRPr sz="3200" b="0" cap="none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41"/>
          <p:cNvSpPr txBox="1">
            <a:spLocks noGrp="1"/>
          </p:cNvSpPr>
          <p:nvPr>
            <p:ph type="body" idx="1"/>
          </p:nvPr>
        </p:nvSpPr>
        <p:spPr>
          <a:xfrm>
            <a:off x="1484313" y="3886200"/>
            <a:ext cx="10018710" cy="8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r">
              <a:spcBef>
                <a:spcPts val="480"/>
              </a:spcBef>
              <a:spcAft>
                <a:spcPts val="0"/>
              </a:spcAft>
              <a:buSzPts val="3480"/>
              <a:buNone/>
              <a:defRPr sz="2400" b="0" cap="none">
                <a:solidFill>
                  <a:schemeClr val="dk1"/>
                </a:solidFill>
              </a:defRPr>
            </a:lvl1pPr>
            <a:lvl2pPr marL="914400" lvl="1" indent="-394335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2pPr>
            <a:lvl3pPr marL="1371600" lvl="2" indent="-394335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3pPr>
            <a:lvl4pPr marL="1828800" lvl="3" indent="-394335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4pPr>
            <a:lvl5pPr marL="2286000" lvl="4" indent="-394335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5pPr>
            <a:lvl6pPr marL="2743200" lvl="5" indent="-394335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marL="3200400" lvl="6" indent="-394335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marL="3657600" lvl="7" indent="-394334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marL="4114800" lvl="8" indent="-394334" algn="l"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>
            <a:endParaRPr/>
          </a:p>
        </p:txBody>
      </p:sp>
      <p:sp>
        <p:nvSpPr>
          <p:cNvPr id="122" name="Google Shape;122;p41"/>
          <p:cNvSpPr txBox="1">
            <a:spLocks noGrp="1"/>
          </p:cNvSpPr>
          <p:nvPr>
            <p:ph type="body" idx="2"/>
          </p:nvPr>
        </p:nvSpPr>
        <p:spPr>
          <a:xfrm>
            <a:off x="1484312" y="4775200"/>
            <a:ext cx="10018710" cy="10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r">
              <a:spcBef>
                <a:spcPts val="360"/>
              </a:spcBef>
              <a:spcAft>
                <a:spcPts val="0"/>
              </a:spcAft>
              <a:buSzPts val="2610"/>
              <a:buNone/>
              <a:defRPr sz="1800">
                <a:solidFill>
                  <a:schemeClr val="dk1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261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232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23" name="Google Shape;123;p41"/>
          <p:cNvSpPr txBox="1">
            <a:spLocks noGrp="1"/>
          </p:cNvSpPr>
          <p:nvPr>
            <p:ph type="dt" idx="10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41"/>
          <p:cNvSpPr txBox="1">
            <a:spLocks noGrp="1"/>
          </p:cNvSpPr>
          <p:nvPr>
            <p:ph type="ftr" idx="11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41"/>
          <p:cNvSpPr txBox="1">
            <a:spLocks noGrp="1"/>
          </p:cNvSpPr>
          <p:nvPr>
            <p:ph type="sldNum" idx="12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rue or False">
  <p:cSld name="True or False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42"/>
          <p:cNvSpPr txBox="1"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  <a:defRPr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42"/>
          <p:cNvSpPr txBox="1">
            <a:spLocks noGrp="1"/>
          </p:cNvSpPr>
          <p:nvPr>
            <p:ph type="body" idx="1"/>
          </p:nvPr>
        </p:nvSpPr>
        <p:spPr>
          <a:xfrm>
            <a:off x="1484312" y="3505200"/>
            <a:ext cx="10018713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560"/>
              </a:spcBef>
              <a:spcAft>
                <a:spcPts val="0"/>
              </a:spcAft>
              <a:buSzPts val="4060"/>
              <a:buNone/>
              <a:defRPr sz="2800" b="0" cap="none">
                <a:solidFill>
                  <a:schemeClr val="dk1"/>
                </a:solidFill>
              </a:defRPr>
            </a:lvl1pPr>
            <a:lvl2pPr marL="914400" lvl="1" indent="-394335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2pPr>
            <a:lvl3pPr marL="1371600" lvl="2" indent="-394335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3pPr>
            <a:lvl4pPr marL="1828800" lvl="3" indent="-394335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4pPr>
            <a:lvl5pPr marL="2286000" lvl="4" indent="-394335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5pPr>
            <a:lvl6pPr marL="2743200" lvl="5" indent="-394335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marL="3200400" lvl="6" indent="-394335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marL="3657600" lvl="7" indent="-394334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marL="4114800" lvl="8" indent="-394334" algn="l"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>
            <a:endParaRPr/>
          </a:p>
        </p:txBody>
      </p:sp>
      <p:sp>
        <p:nvSpPr>
          <p:cNvPr id="129" name="Google Shape;129;p42"/>
          <p:cNvSpPr txBox="1">
            <a:spLocks noGrp="1"/>
          </p:cNvSpPr>
          <p:nvPr>
            <p:ph type="body" idx="2"/>
          </p:nvPr>
        </p:nvSpPr>
        <p:spPr>
          <a:xfrm>
            <a:off x="1484311" y="4343400"/>
            <a:ext cx="10018713" cy="14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60"/>
              </a:spcBef>
              <a:spcAft>
                <a:spcPts val="0"/>
              </a:spcAft>
              <a:buSzPts val="2610"/>
              <a:buNone/>
              <a:defRPr sz="1800">
                <a:solidFill>
                  <a:schemeClr val="dk1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261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232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30" name="Google Shape;130;p42"/>
          <p:cNvSpPr txBox="1">
            <a:spLocks noGrp="1"/>
          </p:cNvSpPr>
          <p:nvPr>
            <p:ph type="dt" idx="10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42"/>
          <p:cNvSpPr txBox="1">
            <a:spLocks noGrp="1"/>
          </p:cNvSpPr>
          <p:nvPr>
            <p:ph type="ftr" idx="11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42"/>
          <p:cNvSpPr txBox="1">
            <a:spLocks noGrp="1"/>
          </p:cNvSpPr>
          <p:nvPr>
            <p:ph type="sldNum" idx="12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43"/>
          <p:cNvSpPr txBox="1"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43"/>
          <p:cNvSpPr txBox="1">
            <a:spLocks noGrp="1"/>
          </p:cNvSpPr>
          <p:nvPr>
            <p:ph type="body" idx="1"/>
          </p:nvPr>
        </p:nvSpPr>
        <p:spPr>
          <a:xfrm rot="5400000">
            <a:off x="4931566" y="-780257"/>
            <a:ext cx="3124201" cy="10018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94335" algn="l">
              <a:spcBef>
                <a:spcPts val="360"/>
              </a:spcBef>
              <a:spcAft>
                <a:spcPts val="0"/>
              </a:spcAft>
              <a:buSzPts val="2610"/>
              <a:buChar char="•"/>
              <a:defRPr/>
            </a:lvl1pPr>
            <a:lvl2pPr marL="914400" lvl="1" indent="-394335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2pPr>
            <a:lvl3pPr marL="1371600" lvl="2" indent="-394335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3pPr>
            <a:lvl4pPr marL="1828800" lvl="3" indent="-394335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4pPr>
            <a:lvl5pPr marL="2286000" lvl="4" indent="-394335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5pPr>
            <a:lvl6pPr marL="2743200" lvl="5" indent="-394335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marL="3200400" lvl="6" indent="-394335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marL="3657600" lvl="7" indent="-394334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marL="4114800" lvl="8" indent="-394334" algn="l"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>
            <a:endParaRPr/>
          </a:p>
        </p:txBody>
      </p:sp>
      <p:sp>
        <p:nvSpPr>
          <p:cNvPr id="136" name="Google Shape;136;p43"/>
          <p:cNvSpPr txBox="1">
            <a:spLocks noGrp="1"/>
          </p:cNvSpPr>
          <p:nvPr>
            <p:ph type="dt" idx="10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43"/>
          <p:cNvSpPr txBox="1">
            <a:spLocks noGrp="1"/>
          </p:cNvSpPr>
          <p:nvPr>
            <p:ph type="ftr" idx="11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43"/>
          <p:cNvSpPr txBox="1">
            <a:spLocks noGrp="1"/>
          </p:cNvSpPr>
          <p:nvPr>
            <p:ph type="sldNum" idx="12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44"/>
          <p:cNvSpPr txBox="1">
            <a:spLocks noGrp="1"/>
          </p:cNvSpPr>
          <p:nvPr>
            <p:ph type="title"/>
          </p:nvPr>
        </p:nvSpPr>
        <p:spPr>
          <a:xfrm rot="5400000">
            <a:off x="8065140" y="2353316"/>
            <a:ext cx="5105400" cy="1770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44"/>
          <p:cNvSpPr txBox="1">
            <a:spLocks noGrp="1"/>
          </p:cNvSpPr>
          <p:nvPr>
            <p:ph type="body" idx="1"/>
          </p:nvPr>
        </p:nvSpPr>
        <p:spPr>
          <a:xfrm rot="5400000">
            <a:off x="2941483" y="-771371"/>
            <a:ext cx="5105400" cy="8019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94335" algn="l">
              <a:spcBef>
                <a:spcPts val="360"/>
              </a:spcBef>
              <a:spcAft>
                <a:spcPts val="0"/>
              </a:spcAft>
              <a:buSzPts val="2610"/>
              <a:buChar char="•"/>
              <a:defRPr/>
            </a:lvl1pPr>
            <a:lvl2pPr marL="914400" lvl="1" indent="-394335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2pPr>
            <a:lvl3pPr marL="1371600" lvl="2" indent="-394335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3pPr>
            <a:lvl4pPr marL="1828800" lvl="3" indent="-394335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4pPr>
            <a:lvl5pPr marL="2286000" lvl="4" indent="-394335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5pPr>
            <a:lvl6pPr marL="2743200" lvl="5" indent="-394335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marL="3200400" lvl="6" indent="-394335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marL="3657600" lvl="7" indent="-394334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marL="4114800" lvl="8" indent="-394334" algn="l"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>
            <a:endParaRPr/>
          </a:p>
        </p:txBody>
      </p:sp>
      <p:sp>
        <p:nvSpPr>
          <p:cNvPr id="142" name="Google Shape;142;p44"/>
          <p:cNvSpPr txBox="1">
            <a:spLocks noGrp="1"/>
          </p:cNvSpPr>
          <p:nvPr>
            <p:ph type="dt" idx="10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44"/>
          <p:cNvSpPr txBox="1">
            <a:spLocks noGrp="1"/>
          </p:cNvSpPr>
          <p:nvPr>
            <p:ph type="ftr" idx="11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44"/>
          <p:cNvSpPr txBox="1">
            <a:spLocks noGrp="1"/>
          </p:cNvSpPr>
          <p:nvPr>
            <p:ph type="sldNum" idx="12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29"/>
          <p:cNvSpPr txBox="1"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29"/>
          <p:cNvSpPr txBox="1"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94335" algn="l">
              <a:spcBef>
                <a:spcPts val="360"/>
              </a:spcBef>
              <a:spcAft>
                <a:spcPts val="0"/>
              </a:spcAft>
              <a:buSzPts val="2610"/>
              <a:buChar char="•"/>
              <a:defRPr/>
            </a:lvl1pPr>
            <a:lvl2pPr marL="914400" lvl="1" indent="-394335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2pPr>
            <a:lvl3pPr marL="1371600" lvl="2" indent="-394335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3pPr>
            <a:lvl4pPr marL="1828800" lvl="3" indent="-394335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4pPr>
            <a:lvl5pPr marL="2286000" lvl="4" indent="-394335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5pPr>
            <a:lvl6pPr marL="2743200" lvl="5" indent="-394335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marL="3200400" lvl="6" indent="-394335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marL="3657600" lvl="7" indent="-394334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marL="4114800" lvl="8" indent="-394334" algn="l"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29"/>
          <p:cNvSpPr txBox="1">
            <a:spLocks noGrp="1"/>
          </p:cNvSpPr>
          <p:nvPr>
            <p:ph type="dt" idx="10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29"/>
          <p:cNvSpPr txBox="1">
            <a:spLocks noGrp="1"/>
          </p:cNvSpPr>
          <p:nvPr>
            <p:ph type="ftr" idx="11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29"/>
          <p:cNvSpPr txBox="1">
            <a:spLocks noGrp="1"/>
          </p:cNvSpPr>
          <p:nvPr>
            <p:ph type="sldNum" idx="12"/>
          </p:nvPr>
        </p:nvSpPr>
        <p:spPr>
          <a:xfrm>
            <a:off x="10951856" y="5867131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30"/>
          <p:cNvSpPr txBox="1"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30"/>
          <p:cNvSpPr txBox="1">
            <a:spLocks noGrp="1"/>
          </p:cNvSpPr>
          <p:nvPr>
            <p:ph type="dt" idx="10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30"/>
          <p:cNvSpPr txBox="1">
            <a:spLocks noGrp="1"/>
          </p:cNvSpPr>
          <p:nvPr>
            <p:ph type="ftr" idx="11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30"/>
          <p:cNvSpPr txBox="1">
            <a:spLocks noGrp="1"/>
          </p:cNvSpPr>
          <p:nvPr>
            <p:ph type="sldNum" idx="12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1"/>
          <p:cNvSpPr txBox="1"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  <a:defRPr sz="40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31"/>
          <p:cNvSpPr txBox="1"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r">
              <a:spcBef>
                <a:spcPts val="400"/>
              </a:spcBef>
              <a:spcAft>
                <a:spcPts val="0"/>
              </a:spcAft>
              <a:buSzPts val="2900"/>
              <a:buNone/>
              <a:defRPr sz="2000">
                <a:solidFill>
                  <a:schemeClr val="dk1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261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232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p31"/>
          <p:cNvSpPr txBox="1">
            <a:spLocks noGrp="1"/>
          </p:cNvSpPr>
          <p:nvPr>
            <p:ph type="dt" idx="10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31"/>
          <p:cNvSpPr txBox="1">
            <a:spLocks noGrp="1"/>
          </p:cNvSpPr>
          <p:nvPr>
            <p:ph type="ftr" idx="11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31"/>
          <p:cNvSpPr txBox="1">
            <a:spLocks noGrp="1"/>
          </p:cNvSpPr>
          <p:nvPr>
            <p:ph type="sldNum" idx="12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2"/>
          <p:cNvSpPr txBox="1"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32"/>
          <p:cNvSpPr txBox="1">
            <a:spLocks noGrp="1"/>
          </p:cNvSpPr>
          <p:nvPr>
            <p:ph type="body" idx="1"/>
          </p:nvPr>
        </p:nvSpPr>
        <p:spPr>
          <a:xfrm>
            <a:off x="1484312" y="2666999"/>
            <a:ext cx="4895055" cy="3124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94335" algn="l">
              <a:spcBef>
                <a:spcPts val="360"/>
              </a:spcBef>
              <a:spcAft>
                <a:spcPts val="0"/>
              </a:spcAft>
              <a:buSzPts val="2610"/>
              <a:buChar char="•"/>
              <a:defRPr sz="1800"/>
            </a:lvl1pPr>
            <a:lvl2pPr marL="914400" lvl="1" indent="-375919" algn="l">
              <a:spcBef>
                <a:spcPts val="600"/>
              </a:spcBef>
              <a:spcAft>
                <a:spcPts val="0"/>
              </a:spcAft>
              <a:buSzPts val="2320"/>
              <a:buChar char="•"/>
              <a:defRPr sz="1600"/>
            </a:lvl2pPr>
            <a:lvl3pPr marL="1371600" lvl="2" indent="-357505" algn="l">
              <a:spcBef>
                <a:spcPts val="600"/>
              </a:spcBef>
              <a:spcAft>
                <a:spcPts val="0"/>
              </a:spcAft>
              <a:buSzPts val="2030"/>
              <a:buChar char="•"/>
              <a:defRPr sz="1400"/>
            </a:lvl3pPr>
            <a:lvl4pPr marL="1828800" lvl="3" indent="-339089" algn="l"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4pPr>
            <a:lvl5pPr marL="2286000" lvl="4" indent="-339089" algn="l"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5pPr>
            <a:lvl6pPr marL="2743200" lvl="5" indent="-339089" algn="l"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6pPr>
            <a:lvl7pPr marL="3200400" lvl="6" indent="-339089" algn="l"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7pPr>
            <a:lvl8pPr marL="3657600" lvl="7" indent="-339090" algn="l"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8pPr>
            <a:lvl9pPr marL="4114800" lvl="8" indent="-339090" algn="l">
              <a:spcBef>
                <a:spcPts val="600"/>
              </a:spcBef>
              <a:spcAft>
                <a:spcPts val="600"/>
              </a:spcAft>
              <a:buSzPts val="1740"/>
              <a:buChar char="•"/>
              <a:defRPr sz="1200"/>
            </a:lvl9pPr>
          </a:lstStyle>
          <a:p>
            <a:endParaRPr/>
          </a:p>
        </p:txBody>
      </p:sp>
      <p:sp>
        <p:nvSpPr>
          <p:cNvPr id="58" name="Google Shape;58;p32"/>
          <p:cNvSpPr txBox="1">
            <a:spLocks noGrp="1"/>
          </p:cNvSpPr>
          <p:nvPr>
            <p:ph type="body" idx="2"/>
          </p:nvPr>
        </p:nvSpPr>
        <p:spPr>
          <a:xfrm>
            <a:off x="6607967" y="2667000"/>
            <a:ext cx="4895056" cy="31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94335" algn="l">
              <a:spcBef>
                <a:spcPts val="360"/>
              </a:spcBef>
              <a:spcAft>
                <a:spcPts val="0"/>
              </a:spcAft>
              <a:buSzPts val="2610"/>
              <a:buChar char="•"/>
              <a:defRPr sz="1800"/>
            </a:lvl1pPr>
            <a:lvl2pPr marL="914400" lvl="1" indent="-375919" algn="l">
              <a:spcBef>
                <a:spcPts val="600"/>
              </a:spcBef>
              <a:spcAft>
                <a:spcPts val="0"/>
              </a:spcAft>
              <a:buSzPts val="2320"/>
              <a:buChar char="•"/>
              <a:defRPr sz="1600"/>
            </a:lvl2pPr>
            <a:lvl3pPr marL="1371600" lvl="2" indent="-357505" algn="l">
              <a:spcBef>
                <a:spcPts val="600"/>
              </a:spcBef>
              <a:spcAft>
                <a:spcPts val="0"/>
              </a:spcAft>
              <a:buSzPts val="2030"/>
              <a:buChar char="•"/>
              <a:defRPr sz="1400"/>
            </a:lvl3pPr>
            <a:lvl4pPr marL="1828800" lvl="3" indent="-339089" algn="l"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4pPr>
            <a:lvl5pPr marL="2286000" lvl="4" indent="-339089" algn="l"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5pPr>
            <a:lvl6pPr marL="2743200" lvl="5" indent="-339089" algn="l"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6pPr>
            <a:lvl7pPr marL="3200400" lvl="6" indent="-339089" algn="l"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7pPr>
            <a:lvl8pPr marL="3657600" lvl="7" indent="-339090" algn="l"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8pPr>
            <a:lvl9pPr marL="4114800" lvl="8" indent="-339090" algn="l">
              <a:spcBef>
                <a:spcPts val="600"/>
              </a:spcBef>
              <a:spcAft>
                <a:spcPts val="600"/>
              </a:spcAft>
              <a:buSzPts val="1740"/>
              <a:buChar char="•"/>
              <a:defRPr sz="1200"/>
            </a:lvl9pPr>
          </a:lstStyle>
          <a:p>
            <a:endParaRPr/>
          </a:p>
        </p:txBody>
      </p:sp>
      <p:sp>
        <p:nvSpPr>
          <p:cNvPr id="59" name="Google Shape;59;p32"/>
          <p:cNvSpPr txBox="1">
            <a:spLocks noGrp="1"/>
          </p:cNvSpPr>
          <p:nvPr>
            <p:ph type="dt" idx="10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32"/>
          <p:cNvSpPr txBox="1">
            <a:spLocks noGrp="1"/>
          </p:cNvSpPr>
          <p:nvPr>
            <p:ph type="ftr" idx="11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32"/>
          <p:cNvSpPr txBox="1">
            <a:spLocks noGrp="1"/>
          </p:cNvSpPr>
          <p:nvPr>
            <p:ph type="sldNum" idx="12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33"/>
          <p:cNvSpPr txBox="1"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33"/>
          <p:cNvSpPr txBox="1"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560"/>
              </a:spcBef>
              <a:spcAft>
                <a:spcPts val="0"/>
              </a:spcAft>
              <a:buSzPts val="4060"/>
              <a:buNone/>
              <a:defRPr sz="2800" b="0">
                <a:solidFill>
                  <a:srgbClr val="1186C3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2900"/>
              <a:buNone/>
              <a:defRPr sz="2000" b="1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2610"/>
              <a:buNone/>
              <a:defRPr sz="1800" b="1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2320"/>
              <a:buNone/>
              <a:defRPr sz="1600" b="1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2320"/>
              <a:buNone/>
              <a:defRPr sz="1600" b="1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2320"/>
              <a:buNone/>
              <a:defRPr sz="1600" b="1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2320"/>
              <a:buNone/>
              <a:defRPr sz="1600" b="1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2320"/>
              <a:buNone/>
              <a:defRPr sz="1600" b="1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2320"/>
              <a:buNone/>
              <a:defRPr sz="1600" b="1"/>
            </a:lvl9pPr>
          </a:lstStyle>
          <a:p>
            <a:endParaRPr/>
          </a:p>
        </p:txBody>
      </p:sp>
      <p:sp>
        <p:nvSpPr>
          <p:cNvPr id="65" name="Google Shape;65;p33"/>
          <p:cNvSpPr txBox="1">
            <a:spLocks noGrp="1"/>
          </p:cNvSpPr>
          <p:nvPr>
            <p:ph type="body" idx="2"/>
          </p:nvPr>
        </p:nvSpPr>
        <p:spPr>
          <a:xfrm>
            <a:off x="1484311" y="3335337"/>
            <a:ext cx="4895056" cy="2455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94335" algn="l">
              <a:spcBef>
                <a:spcPts val="360"/>
              </a:spcBef>
              <a:spcAft>
                <a:spcPts val="0"/>
              </a:spcAft>
              <a:buSzPts val="2610"/>
              <a:buChar char="•"/>
              <a:defRPr sz="1800"/>
            </a:lvl1pPr>
            <a:lvl2pPr marL="914400" lvl="1" indent="-375919" algn="l">
              <a:spcBef>
                <a:spcPts val="600"/>
              </a:spcBef>
              <a:spcAft>
                <a:spcPts val="0"/>
              </a:spcAft>
              <a:buSzPts val="2320"/>
              <a:buChar char="•"/>
              <a:defRPr sz="1600"/>
            </a:lvl2pPr>
            <a:lvl3pPr marL="1371600" lvl="2" indent="-357505" algn="l">
              <a:spcBef>
                <a:spcPts val="600"/>
              </a:spcBef>
              <a:spcAft>
                <a:spcPts val="0"/>
              </a:spcAft>
              <a:buSzPts val="2030"/>
              <a:buChar char="•"/>
              <a:defRPr sz="1400"/>
            </a:lvl3pPr>
            <a:lvl4pPr marL="1828800" lvl="3" indent="-339089" algn="l"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4pPr>
            <a:lvl5pPr marL="2286000" lvl="4" indent="-339089" algn="l"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5pPr>
            <a:lvl6pPr marL="2743200" lvl="5" indent="-339089" algn="l"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6pPr>
            <a:lvl7pPr marL="3200400" lvl="6" indent="-339089" algn="l"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7pPr>
            <a:lvl8pPr marL="3657600" lvl="7" indent="-339090" algn="l"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8pPr>
            <a:lvl9pPr marL="4114800" lvl="8" indent="-339090" algn="l">
              <a:spcBef>
                <a:spcPts val="600"/>
              </a:spcBef>
              <a:spcAft>
                <a:spcPts val="600"/>
              </a:spcAft>
              <a:buSzPts val="1740"/>
              <a:buChar char="•"/>
              <a:defRPr sz="1200"/>
            </a:lvl9pPr>
          </a:lstStyle>
          <a:p>
            <a:endParaRPr/>
          </a:p>
        </p:txBody>
      </p:sp>
      <p:sp>
        <p:nvSpPr>
          <p:cNvPr id="66" name="Google Shape;66;p33"/>
          <p:cNvSpPr txBox="1">
            <a:spLocks noGrp="1"/>
          </p:cNvSpPr>
          <p:nvPr>
            <p:ph type="body" idx="3"/>
          </p:nvPr>
        </p:nvSpPr>
        <p:spPr>
          <a:xfrm>
            <a:off x="6880487" y="2667000"/>
            <a:ext cx="4622537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560"/>
              </a:spcBef>
              <a:spcAft>
                <a:spcPts val="0"/>
              </a:spcAft>
              <a:buSzPts val="4060"/>
              <a:buNone/>
              <a:defRPr sz="2800" b="0">
                <a:solidFill>
                  <a:srgbClr val="1186C3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2900"/>
              <a:buNone/>
              <a:defRPr sz="2000" b="1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2610"/>
              <a:buNone/>
              <a:defRPr sz="1800" b="1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2320"/>
              <a:buNone/>
              <a:defRPr sz="1600" b="1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2320"/>
              <a:buNone/>
              <a:defRPr sz="1600" b="1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2320"/>
              <a:buNone/>
              <a:defRPr sz="1600" b="1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2320"/>
              <a:buNone/>
              <a:defRPr sz="1600" b="1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2320"/>
              <a:buNone/>
              <a:defRPr sz="1600" b="1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2320"/>
              <a:buNone/>
              <a:defRPr sz="1600" b="1"/>
            </a:lvl9pPr>
          </a:lstStyle>
          <a:p>
            <a:endParaRPr/>
          </a:p>
        </p:txBody>
      </p:sp>
      <p:sp>
        <p:nvSpPr>
          <p:cNvPr id="67" name="Google Shape;67;p33"/>
          <p:cNvSpPr txBox="1">
            <a:spLocks noGrp="1"/>
          </p:cNvSpPr>
          <p:nvPr>
            <p:ph type="body" idx="4"/>
          </p:nvPr>
        </p:nvSpPr>
        <p:spPr>
          <a:xfrm>
            <a:off x="6607967" y="3335337"/>
            <a:ext cx="4895056" cy="2455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94335" algn="l">
              <a:spcBef>
                <a:spcPts val="360"/>
              </a:spcBef>
              <a:spcAft>
                <a:spcPts val="0"/>
              </a:spcAft>
              <a:buSzPts val="2610"/>
              <a:buChar char="•"/>
              <a:defRPr sz="1800"/>
            </a:lvl1pPr>
            <a:lvl2pPr marL="914400" lvl="1" indent="-375919" algn="l">
              <a:spcBef>
                <a:spcPts val="600"/>
              </a:spcBef>
              <a:spcAft>
                <a:spcPts val="0"/>
              </a:spcAft>
              <a:buSzPts val="2320"/>
              <a:buChar char="•"/>
              <a:defRPr sz="1600"/>
            </a:lvl2pPr>
            <a:lvl3pPr marL="1371600" lvl="2" indent="-357505" algn="l">
              <a:spcBef>
                <a:spcPts val="600"/>
              </a:spcBef>
              <a:spcAft>
                <a:spcPts val="0"/>
              </a:spcAft>
              <a:buSzPts val="2030"/>
              <a:buChar char="•"/>
              <a:defRPr sz="1400"/>
            </a:lvl3pPr>
            <a:lvl4pPr marL="1828800" lvl="3" indent="-339089" algn="l"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4pPr>
            <a:lvl5pPr marL="2286000" lvl="4" indent="-339089" algn="l"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5pPr>
            <a:lvl6pPr marL="2743200" lvl="5" indent="-339089" algn="l"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6pPr>
            <a:lvl7pPr marL="3200400" lvl="6" indent="-339089" algn="l"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7pPr>
            <a:lvl8pPr marL="3657600" lvl="7" indent="-339090" algn="l"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8pPr>
            <a:lvl9pPr marL="4114800" lvl="8" indent="-339090" algn="l">
              <a:spcBef>
                <a:spcPts val="600"/>
              </a:spcBef>
              <a:spcAft>
                <a:spcPts val="600"/>
              </a:spcAft>
              <a:buSzPts val="1740"/>
              <a:buChar char="•"/>
              <a:defRPr sz="1200"/>
            </a:lvl9pPr>
          </a:lstStyle>
          <a:p>
            <a:endParaRPr/>
          </a:p>
        </p:txBody>
      </p:sp>
      <p:sp>
        <p:nvSpPr>
          <p:cNvPr id="68" name="Google Shape;68;p33"/>
          <p:cNvSpPr txBox="1">
            <a:spLocks noGrp="1"/>
          </p:cNvSpPr>
          <p:nvPr>
            <p:ph type="dt" idx="10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33"/>
          <p:cNvSpPr txBox="1">
            <a:spLocks noGrp="1"/>
          </p:cNvSpPr>
          <p:nvPr>
            <p:ph type="ftr" idx="11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33"/>
          <p:cNvSpPr txBox="1">
            <a:spLocks noGrp="1"/>
          </p:cNvSpPr>
          <p:nvPr>
            <p:ph type="sldNum" idx="12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34"/>
          <p:cNvSpPr txBox="1">
            <a:spLocks noGrp="1"/>
          </p:cNvSpPr>
          <p:nvPr>
            <p:ph type="dt" idx="10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34"/>
          <p:cNvSpPr txBox="1">
            <a:spLocks noGrp="1"/>
          </p:cNvSpPr>
          <p:nvPr>
            <p:ph type="ftr" idx="11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34"/>
          <p:cNvSpPr txBox="1">
            <a:spLocks noGrp="1"/>
          </p:cNvSpPr>
          <p:nvPr>
            <p:ph type="sldNum" idx="12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35"/>
          <p:cNvSpPr txBox="1"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rbel"/>
              <a:buNone/>
              <a:defRPr sz="24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35"/>
          <p:cNvSpPr txBox="1">
            <a:spLocks noGrp="1"/>
          </p:cNvSpPr>
          <p:nvPr>
            <p:ph type="body" idx="1"/>
          </p:nvPr>
        </p:nvSpPr>
        <p:spPr>
          <a:xfrm>
            <a:off x="5262033" y="685799"/>
            <a:ext cx="6240990" cy="5105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412750" algn="l">
              <a:spcBef>
                <a:spcPts val="400"/>
              </a:spcBef>
              <a:spcAft>
                <a:spcPts val="0"/>
              </a:spcAft>
              <a:buSzPts val="2900"/>
              <a:buChar char="•"/>
              <a:defRPr sz="2000"/>
            </a:lvl1pPr>
            <a:lvl2pPr marL="914400" lvl="1" indent="-394335" algn="l">
              <a:spcBef>
                <a:spcPts val="600"/>
              </a:spcBef>
              <a:spcAft>
                <a:spcPts val="0"/>
              </a:spcAft>
              <a:buSzPts val="2610"/>
              <a:buChar char="•"/>
              <a:defRPr sz="1800"/>
            </a:lvl2pPr>
            <a:lvl3pPr marL="1371600" lvl="2" indent="-375919" algn="l">
              <a:spcBef>
                <a:spcPts val="600"/>
              </a:spcBef>
              <a:spcAft>
                <a:spcPts val="0"/>
              </a:spcAft>
              <a:buSzPts val="2320"/>
              <a:buChar char="•"/>
              <a:defRPr sz="1600"/>
            </a:lvl3pPr>
            <a:lvl4pPr marL="1828800" lvl="3" indent="-357505" algn="l">
              <a:spcBef>
                <a:spcPts val="600"/>
              </a:spcBef>
              <a:spcAft>
                <a:spcPts val="0"/>
              </a:spcAft>
              <a:buSzPts val="2030"/>
              <a:buChar char="•"/>
              <a:defRPr sz="1400"/>
            </a:lvl4pPr>
            <a:lvl5pPr marL="2286000" lvl="4" indent="-357504" algn="l">
              <a:spcBef>
                <a:spcPts val="600"/>
              </a:spcBef>
              <a:spcAft>
                <a:spcPts val="0"/>
              </a:spcAft>
              <a:buSzPts val="2030"/>
              <a:buChar char="•"/>
              <a:defRPr sz="1400"/>
            </a:lvl5pPr>
            <a:lvl6pPr marL="2743200" lvl="5" indent="-357504" algn="l">
              <a:spcBef>
                <a:spcPts val="600"/>
              </a:spcBef>
              <a:spcAft>
                <a:spcPts val="0"/>
              </a:spcAft>
              <a:buSzPts val="2030"/>
              <a:buChar char="•"/>
              <a:defRPr sz="1400"/>
            </a:lvl6pPr>
            <a:lvl7pPr marL="3200400" lvl="6" indent="-357504" algn="l">
              <a:spcBef>
                <a:spcPts val="600"/>
              </a:spcBef>
              <a:spcAft>
                <a:spcPts val="0"/>
              </a:spcAft>
              <a:buSzPts val="2030"/>
              <a:buChar char="•"/>
              <a:defRPr sz="1400"/>
            </a:lvl7pPr>
            <a:lvl8pPr marL="3657600" lvl="7" indent="-357504" algn="l">
              <a:spcBef>
                <a:spcPts val="600"/>
              </a:spcBef>
              <a:spcAft>
                <a:spcPts val="0"/>
              </a:spcAft>
              <a:buSzPts val="2030"/>
              <a:buChar char="•"/>
              <a:defRPr sz="1400"/>
            </a:lvl8pPr>
            <a:lvl9pPr marL="4114800" lvl="8" indent="-357504" algn="l">
              <a:spcBef>
                <a:spcPts val="600"/>
              </a:spcBef>
              <a:spcAft>
                <a:spcPts val="600"/>
              </a:spcAft>
              <a:buSzPts val="2030"/>
              <a:buChar char="•"/>
              <a:defRPr sz="1400"/>
            </a:lvl9pPr>
          </a:lstStyle>
          <a:p>
            <a:endParaRPr/>
          </a:p>
        </p:txBody>
      </p:sp>
      <p:sp>
        <p:nvSpPr>
          <p:cNvPr id="78" name="Google Shape;78;p35"/>
          <p:cNvSpPr txBox="1">
            <a:spLocks noGrp="1"/>
          </p:cNvSpPr>
          <p:nvPr>
            <p:ph type="body" idx="2"/>
          </p:nvPr>
        </p:nvSpPr>
        <p:spPr>
          <a:xfrm>
            <a:off x="1484312" y="2971800"/>
            <a:ext cx="3549121" cy="18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ctr">
              <a:spcBef>
                <a:spcPts val="320"/>
              </a:spcBef>
              <a:spcAft>
                <a:spcPts val="0"/>
              </a:spcAft>
              <a:buSzPts val="2320"/>
              <a:buNone/>
              <a:defRPr sz="16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740"/>
              <a:buNone/>
              <a:defRPr sz="12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450"/>
              <a:buNone/>
              <a:defRPr sz="10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305"/>
              <a:buNone/>
              <a:defRPr sz="900"/>
            </a:lvl9pPr>
          </a:lstStyle>
          <a:p>
            <a:endParaRPr/>
          </a:p>
        </p:txBody>
      </p:sp>
      <p:sp>
        <p:nvSpPr>
          <p:cNvPr id="79" name="Google Shape;79;p35"/>
          <p:cNvSpPr txBox="1">
            <a:spLocks noGrp="1"/>
          </p:cNvSpPr>
          <p:nvPr>
            <p:ph type="dt" idx="10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35"/>
          <p:cNvSpPr txBox="1">
            <a:spLocks noGrp="1"/>
          </p:cNvSpPr>
          <p:nvPr>
            <p:ph type="ftr" idx="11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35"/>
          <p:cNvSpPr txBox="1">
            <a:spLocks noGrp="1"/>
          </p:cNvSpPr>
          <p:nvPr>
            <p:ph type="sldNum" idx="12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36"/>
          <p:cNvSpPr txBox="1"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bel"/>
              <a:buNone/>
              <a:defRPr sz="28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36"/>
          <p:cNvSpPr>
            <a:spLocks noGrp="1"/>
          </p:cNvSpPr>
          <p:nvPr>
            <p:ph type="pic" idx="2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5" name="Google Shape;85;p36"/>
          <p:cNvSpPr txBox="1">
            <a:spLocks noGrp="1"/>
          </p:cNvSpPr>
          <p:nvPr>
            <p:ph type="body" idx="1"/>
          </p:nvPr>
        </p:nvSpPr>
        <p:spPr>
          <a:xfrm>
            <a:off x="1482724" y="3124199"/>
            <a:ext cx="5426158" cy="18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ctr">
              <a:spcBef>
                <a:spcPts val="360"/>
              </a:spcBef>
              <a:spcAft>
                <a:spcPts val="0"/>
              </a:spcAft>
              <a:buSzPts val="2610"/>
              <a:buNone/>
              <a:defRPr sz="18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740"/>
              <a:buNone/>
              <a:defRPr sz="12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450"/>
              <a:buNone/>
              <a:defRPr sz="10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305"/>
              <a:buNone/>
              <a:defRPr sz="900"/>
            </a:lvl9pPr>
          </a:lstStyle>
          <a:p>
            <a:endParaRPr/>
          </a:p>
        </p:txBody>
      </p:sp>
      <p:sp>
        <p:nvSpPr>
          <p:cNvPr id="86" name="Google Shape;86;p36"/>
          <p:cNvSpPr txBox="1">
            <a:spLocks noGrp="1"/>
          </p:cNvSpPr>
          <p:nvPr>
            <p:ph type="dt" idx="10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36"/>
          <p:cNvSpPr txBox="1">
            <a:spLocks noGrp="1"/>
          </p:cNvSpPr>
          <p:nvPr>
            <p:ph type="ftr" idx="11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36"/>
          <p:cNvSpPr txBox="1">
            <a:spLocks noGrp="1"/>
          </p:cNvSpPr>
          <p:nvPr>
            <p:ph type="sldNum" idx="12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9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6;p2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7" name="Google Shape;7;p26"/>
            <p:cNvSpPr/>
            <p:nvPr/>
          </p:nvSpPr>
          <p:spPr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l" t="t" r="r" b="b"/>
              <a:pathLst>
                <a:path w="707" h="3357" extrusionOk="0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8" name="Google Shape;8;p26"/>
            <p:cNvSpPr/>
            <p:nvPr/>
          </p:nvSpPr>
          <p:spPr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l" t="t" r="r" b="b"/>
              <a:pathLst>
                <a:path w="704" h="3324" extrusionOk="0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9" name="Google Shape;9;p26"/>
            <p:cNvSpPr/>
            <p:nvPr/>
          </p:nvSpPr>
          <p:spPr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l" t="t" r="r" b="b"/>
              <a:pathLst>
                <a:path w="774" h="1020" extrusionOk="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10" name="Google Shape;10;p26"/>
            <p:cNvSpPr/>
            <p:nvPr/>
          </p:nvSpPr>
          <p:spPr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l" t="t" r="r" b="b"/>
              <a:pathLst>
                <a:path w="942" h="987" extrusionOk="0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B5982"/>
            </a:solidFill>
            <a:ln>
              <a:noFill/>
            </a:ln>
          </p:spPr>
        </p:sp>
        <p:sp>
          <p:nvSpPr>
            <p:cNvPr id="11" name="Google Shape;11;p26"/>
            <p:cNvSpPr/>
            <p:nvPr/>
          </p:nvSpPr>
          <p:spPr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l" t="t" r="r" b="b"/>
              <a:pathLst>
                <a:path w="1342" h="990" extrusionOk="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1186C3"/>
            </a:solidFill>
            <a:ln>
              <a:noFill/>
            </a:ln>
          </p:spPr>
        </p:sp>
        <p:sp>
          <p:nvSpPr>
            <p:cNvPr id="12" name="Google Shape;12;p26"/>
            <p:cNvSpPr/>
            <p:nvPr/>
          </p:nvSpPr>
          <p:spPr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l" t="t" r="r" b="b"/>
              <a:pathLst>
                <a:path w="1068" h="1020" extrusionOk="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</p:sp>
      </p:grpSp>
      <p:sp>
        <p:nvSpPr>
          <p:cNvPr id="13" name="Google Shape;13;p26"/>
          <p:cNvSpPr txBox="1"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  <a:defRPr sz="4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6"/>
          <p:cNvSpPr txBox="1"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449580" algn="l" rtl="0">
              <a:spcBef>
                <a:spcPts val="480"/>
              </a:spcBef>
              <a:spcAft>
                <a:spcPts val="0"/>
              </a:spcAft>
              <a:buClr>
                <a:srgbClr val="1186C3"/>
              </a:buClr>
              <a:buSzPts val="348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412750" algn="l" rtl="0">
              <a:spcBef>
                <a:spcPts val="600"/>
              </a:spcBef>
              <a:spcAft>
                <a:spcPts val="0"/>
              </a:spcAft>
              <a:buClr>
                <a:srgbClr val="1186C3"/>
              </a:buClr>
              <a:buSzPts val="29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94335" algn="l" rtl="0">
              <a:spcBef>
                <a:spcPts val="600"/>
              </a:spcBef>
              <a:spcAft>
                <a:spcPts val="0"/>
              </a:spcAft>
              <a:buClr>
                <a:srgbClr val="1186C3"/>
              </a:buClr>
              <a:buSzPts val="261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75919" algn="l" rtl="0">
              <a:spcBef>
                <a:spcPts val="600"/>
              </a:spcBef>
              <a:spcAft>
                <a:spcPts val="0"/>
              </a:spcAft>
              <a:buClr>
                <a:srgbClr val="1186C3"/>
              </a:buClr>
              <a:buSzPts val="232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57504" algn="l" rtl="0">
              <a:spcBef>
                <a:spcPts val="600"/>
              </a:spcBef>
              <a:spcAft>
                <a:spcPts val="0"/>
              </a:spcAft>
              <a:buClr>
                <a:srgbClr val="1186C3"/>
              </a:buClr>
              <a:buSzPts val="203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57504" algn="l" rtl="0">
              <a:spcBef>
                <a:spcPts val="600"/>
              </a:spcBef>
              <a:spcAft>
                <a:spcPts val="0"/>
              </a:spcAft>
              <a:buClr>
                <a:srgbClr val="1186C3"/>
              </a:buClr>
              <a:buSzPts val="203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57504" algn="l" rtl="0">
              <a:spcBef>
                <a:spcPts val="600"/>
              </a:spcBef>
              <a:spcAft>
                <a:spcPts val="0"/>
              </a:spcAft>
              <a:buClr>
                <a:srgbClr val="1186C3"/>
              </a:buClr>
              <a:buSzPts val="203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57504" algn="l" rtl="0">
              <a:spcBef>
                <a:spcPts val="600"/>
              </a:spcBef>
              <a:spcAft>
                <a:spcPts val="0"/>
              </a:spcAft>
              <a:buClr>
                <a:srgbClr val="1186C3"/>
              </a:buClr>
              <a:buSzPts val="203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57504" algn="l" rtl="0">
              <a:spcBef>
                <a:spcPts val="600"/>
              </a:spcBef>
              <a:spcAft>
                <a:spcPts val="600"/>
              </a:spcAft>
              <a:buClr>
                <a:srgbClr val="1186C3"/>
              </a:buClr>
              <a:buSzPts val="203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5" name="Google Shape;15;p26"/>
          <p:cNvSpPr txBox="1">
            <a:spLocks noGrp="1"/>
          </p:cNvSpPr>
          <p:nvPr>
            <p:ph type="dt" idx="10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6" name="Google Shape;16;p26"/>
          <p:cNvSpPr txBox="1">
            <a:spLocks noGrp="1"/>
          </p:cNvSpPr>
          <p:nvPr>
            <p:ph type="ftr" idx="11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7" name="Google Shape;17;p26"/>
          <p:cNvSpPr txBox="1">
            <a:spLocks noGrp="1"/>
          </p:cNvSpPr>
          <p:nvPr>
            <p:ph type="sldNum" idx="12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"/>
          <p:cNvSpPr txBox="1">
            <a:spLocks noGrp="1"/>
          </p:cNvSpPr>
          <p:nvPr>
            <p:ph type="title"/>
          </p:nvPr>
        </p:nvSpPr>
        <p:spPr>
          <a:xfrm>
            <a:off x="1484311" y="1917290"/>
            <a:ext cx="1868489" cy="639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B5982"/>
              </a:buClr>
              <a:buSzPts val="4000"/>
              <a:buFont typeface="Calibri"/>
              <a:buNone/>
            </a:pPr>
            <a:r>
              <a:rPr lang="en-US" dirty="0">
                <a:solidFill>
                  <a:srgbClr val="0B5982"/>
                </a:solidFill>
                <a:latin typeface="Calibri"/>
                <a:ea typeface="Calibri"/>
                <a:cs typeface="Calibri"/>
                <a:sym typeface="Calibri"/>
              </a:rPr>
              <a:t>Context</a:t>
            </a:r>
            <a:endParaRPr dirty="0">
              <a:solidFill>
                <a:srgbClr val="0B598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2"/>
          <p:cNvSpPr txBox="1">
            <a:spLocks noGrp="1"/>
          </p:cNvSpPr>
          <p:nvPr>
            <p:ph type="body" idx="1"/>
          </p:nvPr>
        </p:nvSpPr>
        <p:spPr>
          <a:xfrm>
            <a:off x="913774" y="2367092"/>
            <a:ext cx="10363826" cy="342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SzPts val="4060"/>
              <a:buChar char="•"/>
            </a:pPr>
            <a:r>
              <a:rPr lang="en-US" sz="2800" dirty="0">
                <a:latin typeface="Calibri"/>
                <a:ea typeface="Calibri"/>
                <a:cs typeface="Calibri"/>
                <a:sym typeface="Calibri"/>
              </a:rPr>
              <a:t>Business Problem Understanding</a:t>
            </a:r>
            <a:endParaRPr dirty="0"/>
          </a:p>
          <a:p>
            <a:pPr marL="285750" lvl="0" indent="-285750" algn="l" rtl="0">
              <a:spcBef>
                <a:spcPts val="1160"/>
              </a:spcBef>
              <a:spcAft>
                <a:spcPts val="0"/>
              </a:spcAft>
              <a:buClr>
                <a:srgbClr val="1287C3"/>
              </a:buClr>
              <a:buSzPts val="4060"/>
              <a:buChar char="•"/>
            </a:pPr>
            <a:r>
              <a:rPr lang="en-US" sz="2800" dirty="0">
                <a:latin typeface="Calibri"/>
                <a:ea typeface="Calibri"/>
                <a:cs typeface="Calibri"/>
                <a:sym typeface="Calibri"/>
              </a:rPr>
              <a:t>Business Objective</a:t>
            </a:r>
            <a:endParaRPr dirty="0"/>
          </a:p>
          <a:p>
            <a:pPr marL="285750" lvl="0" indent="-285750" algn="l" rtl="0">
              <a:spcBef>
                <a:spcPts val="1160"/>
              </a:spcBef>
              <a:spcAft>
                <a:spcPts val="0"/>
              </a:spcAft>
              <a:buClr>
                <a:srgbClr val="1287C3"/>
              </a:buClr>
              <a:buSzPts val="4060"/>
              <a:buChar char="•"/>
            </a:pPr>
            <a:r>
              <a:rPr lang="en-US" sz="2800" dirty="0">
                <a:latin typeface="Calibri"/>
                <a:ea typeface="Calibri"/>
                <a:cs typeface="Calibri"/>
                <a:sym typeface="Calibri"/>
              </a:rPr>
              <a:t>EDA Visualization</a:t>
            </a:r>
          </a:p>
          <a:p>
            <a:pPr marL="285750" indent="-285750">
              <a:spcBef>
                <a:spcPts val="1160"/>
              </a:spcBef>
              <a:buClr>
                <a:srgbClr val="1287C3"/>
              </a:buClr>
              <a:buSzPts val="4060"/>
            </a:pPr>
            <a:r>
              <a:rPr lang="en-US" sz="2800" dirty="0">
                <a:latin typeface="Calibri"/>
                <a:cs typeface="Calibri"/>
              </a:rPr>
              <a:t>Model Building</a:t>
            </a:r>
          </a:p>
          <a:p>
            <a:pPr marL="285750" indent="-285750">
              <a:spcBef>
                <a:spcPts val="1160"/>
              </a:spcBef>
              <a:buClr>
                <a:srgbClr val="1287C3"/>
              </a:buClr>
              <a:buSzPts val="4060"/>
            </a:pPr>
            <a:r>
              <a:rPr lang="en-US" sz="2800" dirty="0">
                <a:latin typeface="Calibri"/>
                <a:cs typeface="Calibri"/>
              </a:rPr>
              <a:t>Model Deployment</a:t>
            </a:r>
          </a:p>
        </p:txBody>
      </p:sp>
      <p:sp>
        <p:nvSpPr>
          <p:cNvPr id="3" name="Google Shape;149;p1">
            <a:extLst>
              <a:ext uri="{FF2B5EF4-FFF2-40B4-BE49-F238E27FC236}">
                <a16:creationId xmlns:a16="http://schemas.microsoft.com/office/drawing/2014/main" id="{076DD129-EEA7-83BF-8B73-7A6F0A524B96}"/>
              </a:ext>
            </a:extLst>
          </p:cNvPr>
          <p:cNvSpPr txBox="1">
            <a:spLocks/>
          </p:cNvSpPr>
          <p:nvPr/>
        </p:nvSpPr>
        <p:spPr>
          <a:xfrm>
            <a:off x="1751012" y="117987"/>
            <a:ext cx="7579801" cy="9488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rbel"/>
              <a:buNone/>
              <a:defRPr sz="4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>
              <a:buClr>
                <a:srgbClr val="0B5982"/>
              </a:buClr>
              <a:buSzPct val="100000"/>
            </a:pPr>
            <a:r>
              <a:rPr lang="en-US" b="1" dirty="0">
                <a:solidFill>
                  <a:srgbClr val="0B5982"/>
                </a:solidFill>
              </a:rPr>
              <a:t>Hotel Rating Classification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1"/>
          <p:cNvSpPr txBox="1">
            <a:spLocks noGrp="1"/>
          </p:cNvSpPr>
          <p:nvPr>
            <p:ph type="title"/>
          </p:nvPr>
        </p:nvSpPr>
        <p:spPr>
          <a:xfrm>
            <a:off x="1086643" y="345142"/>
            <a:ext cx="10018713" cy="1752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B5982"/>
              </a:buClr>
              <a:buSzPts val="4000"/>
              <a:buFont typeface="Arial"/>
              <a:buNone/>
            </a:pPr>
            <a:r>
              <a:rPr lang="en-US">
                <a:solidFill>
                  <a:srgbClr val="0B5982"/>
                </a:solidFill>
                <a:latin typeface="Arial"/>
                <a:ea typeface="Arial"/>
                <a:cs typeface="Arial"/>
                <a:sym typeface="Arial"/>
              </a:rPr>
              <a:t>Word cloud for 2 Star Rating</a:t>
            </a:r>
            <a:endParaRPr>
              <a:solidFill>
                <a:srgbClr val="0B598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1" name="Google Shape;211;p11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152428" y="1900672"/>
            <a:ext cx="7745506" cy="415962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0BF3F5F-D31C-C407-6DD0-EEE3C3C202A2}"/>
              </a:ext>
            </a:extLst>
          </p:cNvPr>
          <p:cNvSpPr txBox="1"/>
          <p:nvPr/>
        </p:nvSpPr>
        <p:spPr>
          <a:xfrm>
            <a:off x="9174655" y="2557517"/>
            <a:ext cx="2815895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800" dirty="0"/>
              <a:t>We see the people unsatisfied = </a:t>
            </a:r>
            <a:r>
              <a:rPr lang="en-US" sz="1800" b="1" dirty="0">
                <a:solidFill>
                  <a:schemeClr val="accent5"/>
                </a:solidFill>
              </a:rPr>
              <a:t>rating 2</a:t>
            </a:r>
            <a:r>
              <a:rPr lang="en-US" sz="1800" dirty="0"/>
              <a:t> in this words the same rating 5 &amp; 4 but plus Hotel - staff - beach - service - disk - stay - shower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2"/>
          <p:cNvSpPr txBox="1">
            <a:spLocks noGrp="1"/>
          </p:cNvSpPr>
          <p:nvPr>
            <p:ph type="title"/>
          </p:nvPr>
        </p:nvSpPr>
        <p:spPr>
          <a:xfrm>
            <a:off x="1086643" y="614364"/>
            <a:ext cx="10018713" cy="1752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B5982"/>
              </a:buClr>
              <a:buSzPts val="4000"/>
              <a:buFont typeface="Arial"/>
              <a:buNone/>
            </a:pPr>
            <a:r>
              <a:rPr lang="en-US">
                <a:solidFill>
                  <a:srgbClr val="0B5982"/>
                </a:solidFill>
                <a:latin typeface="Arial"/>
                <a:ea typeface="Arial"/>
                <a:cs typeface="Arial"/>
                <a:sym typeface="Arial"/>
              </a:rPr>
              <a:t>Word Cloud for 3 Star Rating</a:t>
            </a:r>
            <a:endParaRPr>
              <a:solidFill>
                <a:srgbClr val="0B598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7" name="Google Shape;217;p12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592162" y="1988466"/>
            <a:ext cx="9000565" cy="41369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3"/>
          <p:cNvSpPr txBox="1">
            <a:spLocks noGrp="1"/>
          </p:cNvSpPr>
          <p:nvPr>
            <p:ph type="title"/>
          </p:nvPr>
        </p:nvSpPr>
        <p:spPr>
          <a:xfrm>
            <a:off x="1086643" y="614364"/>
            <a:ext cx="10018713" cy="1752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B5982"/>
              </a:buClr>
              <a:buSzPts val="4000"/>
              <a:buFont typeface="Arial"/>
              <a:buNone/>
            </a:pPr>
            <a:r>
              <a:rPr lang="en-US">
                <a:solidFill>
                  <a:srgbClr val="0B5982"/>
                </a:solidFill>
                <a:latin typeface="Arial"/>
                <a:ea typeface="Arial"/>
                <a:cs typeface="Arial"/>
                <a:sym typeface="Arial"/>
              </a:rPr>
              <a:t>Word Cloud for 4 Star Rating </a:t>
            </a:r>
            <a:endParaRPr>
              <a:solidFill>
                <a:srgbClr val="0B598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3" name="Google Shape;223;p13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181951" y="2097741"/>
            <a:ext cx="8188022" cy="414589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80A42C8-36F6-96ED-0E94-35ECEB6FC225}"/>
              </a:ext>
            </a:extLst>
          </p:cNvPr>
          <p:cNvSpPr txBox="1"/>
          <p:nvPr/>
        </p:nvSpPr>
        <p:spPr>
          <a:xfrm>
            <a:off x="9529379" y="2697655"/>
            <a:ext cx="2487446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800" dirty="0"/>
              <a:t>We see the people satisfy = </a:t>
            </a:r>
            <a:r>
              <a:rPr lang="en-US" sz="1800" b="1" dirty="0">
                <a:solidFill>
                  <a:schemeClr val="accent5"/>
                </a:solidFill>
              </a:rPr>
              <a:t>rating 4</a:t>
            </a:r>
            <a:r>
              <a:rPr lang="en-US" sz="1800" dirty="0"/>
              <a:t> in this words the same rating 5 but plus ... beautiful hotel - staff friendly - service - street.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4"/>
          <p:cNvSpPr txBox="1">
            <a:spLocks noGrp="1"/>
          </p:cNvSpPr>
          <p:nvPr>
            <p:ph type="title"/>
          </p:nvPr>
        </p:nvSpPr>
        <p:spPr>
          <a:xfrm>
            <a:off x="1152333" y="608055"/>
            <a:ext cx="10018713" cy="1752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B5982"/>
              </a:buClr>
              <a:buSzPts val="4000"/>
              <a:buFont typeface="Arial"/>
              <a:buNone/>
            </a:pPr>
            <a:r>
              <a:rPr lang="en-US">
                <a:solidFill>
                  <a:srgbClr val="0B5982"/>
                </a:solidFill>
                <a:latin typeface="Arial"/>
                <a:ea typeface="Arial"/>
                <a:cs typeface="Arial"/>
                <a:sym typeface="Arial"/>
              </a:rPr>
              <a:t>Word Cloud for 5 Star Rating</a:t>
            </a:r>
            <a:endParaRPr>
              <a:solidFill>
                <a:srgbClr val="0B598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9" name="Google Shape;229;p14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060617" y="2151529"/>
            <a:ext cx="8420332" cy="380103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770C8EB-48F3-966F-92AC-15235A102B66}"/>
              </a:ext>
            </a:extLst>
          </p:cNvPr>
          <p:cNvSpPr txBox="1"/>
          <p:nvPr/>
        </p:nvSpPr>
        <p:spPr>
          <a:xfrm>
            <a:off x="9673897" y="2675759"/>
            <a:ext cx="2277240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800" dirty="0"/>
              <a:t>We see the people satisfy =</a:t>
            </a:r>
            <a:r>
              <a:rPr lang="en-US" sz="1800" dirty="0">
                <a:solidFill>
                  <a:schemeClr val="accent5"/>
                </a:solidFill>
              </a:rPr>
              <a:t> </a:t>
            </a:r>
            <a:r>
              <a:rPr lang="en-US" sz="1800" b="1" dirty="0">
                <a:solidFill>
                  <a:schemeClr val="accent5"/>
                </a:solidFill>
              </a:rPr>
              <a:t>rating 5</a:t>
            </a:r>
            <a:r>
              <a:rPr lang="en-US" sz="1800" dirty="0">
                <a:solidFill>
                  <a:schemeClr val="accent5"/>
                </a:solidFill>
              </a:rPr>
              <a:t> </a:t>
            </a:r>
            <a:r>
              <a:rPr lang="en-US" sz="1800" dirty="0"/>
              <a:t>in this words In general the hotel - room - night - beach - restaurant and food and drink - bed - pool - locations.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5"/>
          <p:cNvSpPr txBox="1">
            <a:spLocks noGrp="1"/>
          </p:cNvSpPr>
          <p:nvPr>
            <p:ph type="title"/>
          </p:nvPr>
        </p:nvSpPr>
        <p:spPr>
          <a:xfrm>
            <a:off x="1142725" y="646386"/>
            <a:ext cx="10018713" cy="1752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</a:pPr>
            <a:r>
              <a:rPr lang="en-US" b="1" dirty="0">
                <a:solidFill>
                  <a:schemeClr val="accent6"/>
                </a:solidFill>
              </a:rPr>
              <a:t>Model Building</a:t>
            </a:r>
            <a:endParaRPr lang="en-US" b="1">
              <a:solidFill>
                <a:schemeClr val="accent6"/>
              </a:solidFill>
            </a:endParaRPr>
          </a:p>
        </p:txBody>
      </p:sp>
      <p:graphicFrame>
        <p:nvGraphicFramePr>
          <p:cNvPr id="235" name="Google Shape;235;p15"/>
          <p:cNvGraphicFramePr/>
          <p:nvPr/>
        </p:nvGraphicFramePr>
        <p:xfrm>
          <a:off x="2032000" y="2859741"/>
          <a:ext cx="8128000" cy="2672400"/>
        </p:xfrm>
        <a:graphic>
          <a:graphicData uri="http://schemas.openxmlformats.org/drawingml/2006/table">
            <a:tbl>
              <a:tblPr firstRow="1" bandRow="1">
                <a:noFill/>
                <a:tableStyleId>{561B4A40-B4F4-4B5B-9BB3-14CC6071942A}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54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Model 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Accuracy</a:t>
                      </a: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54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Logistic Regression</a:t>
                      </a:r>
                      <a:endParaRPr sz="18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92.23111458130002%</a:t>
                      </a:r>
                      <a:endParaRPr sz="18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54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XGBoost</a:t>
                      </a:r>
                      <a:endParaRPr sz="18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90.02537575639273%</a:t>
                      </a:r>
                      <a:endParaRPr sz="18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54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entury Gothic"/>
                        <a:buNone/>
                      </a:pPr>
                      <a:r>
                        <a:rPr lang="en-US" sz="18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Light GBM</a:t>
                      </a:r>
                      <a:endParaRPr sz="18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92.5434315830568%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54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MLP Classifier</a:t>
                      </a:r>
                      <a:endParaRPr sz="18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92.5629513956666%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54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Random Forest</a:t>
                      </a:r>
                      <a:endParaRPr sz="18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89.42026156548897%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6"/>
          <p:cNvSpPr txBox="1">
            <a:spLocks noGrp="1"/>
          </p:cNvSpPr>
          <p:nvPr>
            <p:ph type="title"/>
          </p:nvPr>
        </p:nvSpPr>
        <p:spPr>
          <a:xfrm>
            <a:off x="1484311" y="409904"/>
            <a:ext cx="10018713" cy="1034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>
              <a:buSzPts val="4000"/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Logistic Regression </a:t>
            </a:r>
            <a:endParaRPr lang="en-US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241" name="Google Shape;241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48455" y="1601746"/>
            <a:ext cx="4016088" cy="32529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512022" y="3033779"/>
            <a:ext cx="5132056" cy="369262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EFCBF3D-61B3-3983-70E6-18FB9DBDDABE}"/>
              </a:ext>
            </a:extLst>
          </p:cNvPr>
          <p:cNvSpPr txBox="1"/>
          <p:nvPr/>
        </p:nvSpPr>
        <p:spPr>
          <a:xfrm>
            <a:off x="5745655" y="1480207"/>
            <a:ext cx="4826000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just">
              <a:buFont typeface="Wingdings"/>
              <a:buChar char="§"/>
            </a:pPr>
            <a:r>
              <a:rPr lang="en-US" sz="1800" dirty="0"/>
              <a:t>The model tells us o is </a:t>
            </a:r>
            <a:r>
              <a:rPr lang="en-US" sz="1800" b="1" dirty="0">
                <a:solidFill>
                  <a:srgbClr val="FF0000"/>
                </a:solidFill>
              </a:rPr>
              <a:t>negative</a:t>
            </a:r>
            <a:r>
              <a:rPr lang="en-US" sz="1800" dirty="0"/>
              <a:t> and 1 is </a:t>
            </a:r>
            <a:r>
              <a:rPr lang="en-US" sz="1800" b="1" dirty="0">
                <a:solidFill>
                  <a:srgbClr val="92D050"/>
                </a:solidFill>
              </a:rPr>
              <a:t>positive</a:t>
            </a:r>
            <a:r>
              <a:rPr lang="en-US" sz="1800" dirty="0"/>
              <a:t> and the accuracy of this model is </a:t>
            </a:r>
            <a:r>
              <a:rPr lang="en-US" sz="1800" dirty="0">
                <a:solidFill>
                  <a:srgbClr val="00B050"/>
                </a:solidFill>
              </a:rPr>
              <a:t>92%.</a:t>
            </a:r>
            <a:endParaRPr lang="en-US"/>
          </a:p>
          <a:p>
            <a:pPr marL="285750" indent="-285750" algn="just">
              <a:buFont typeface="Wingdings"/>
              <a:buChar char="§"/>
            </a:pPr>
            <a:r>
              <a:rPr lang="en-US" sz="1800" dirty="0"/>
              <a:t>We won't be able to figure out which review is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</a:rPr>
              <a:t> </a:t>
            </a:r>
            <a:r>
              <a:rPr lang="en-US" sz="1800" b="1" dirty="0">
                <a:solidFill>
                  <a:schemeClr val="accent6">
                    <a:lumMod val="75000"/>
                  </a:schemeClr>
                </a:solidFill>
              </a:rPr>
              <a:t>neutral</a:t>
            </a:r>
            <a:r>
              <a:rPr lang="en-US" sz="1800" b="1" dirty="0"/>
              <a:t>.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7"/>
          <p:cNvSpPr txBox="1">
            <a:spLocks noGrp="1"/>
          </p:cNvSpPr>
          <p:nvPr>
            <p:ph type="title"/>
          </p:nvPr>
        </p:nvSpPr>
        <p:spPr>
          <a:xfrm>
            <a:off x="1484311" y="501869"/>
            <a:ext cx="10018713" cy="8077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XGBoost</a:t>
            </a:r>
            <a:endParaRPr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248" name="Google Shape;248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2364" y="1349035"/>
            <a:ext cx="3977985" cy="3371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538453" y="2741654"/>
            <a:ext cx="5342263" cy="358752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4692CD1-B5BB-1144-6675-7F0C5737A3F9}"/>
              </a:ext>
            </a:extLst>
          </p:cNvPr>
          <p:cNvSpPr txBox="1"/>
          <p:nvPr/>
        </p:nvSpPr>
        <p:spPr>
          <a:xfrm>
            <a:off x="5710620" y="1331310"/>
            <a:ext cx="5386551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just">
              <a:buChar char="•"/>
            </a:pPr>
            <a:r>
              <a:rPr lang="en-US" sz="1800" dirty="0"/>
              <a:t>Gradient Boosting model is very sensitive to outliers since every classifier is forced to fix the errors in the predecessor learners.</a:t>
            </a:r>
            <a:endParaRPr lang="en-US"/>
          </a:p>
          <a:p>
            <a:pPr marL="285750" indent="-285750" algn="just">
              <a:buChar char="•"/>
            </a:pPr>
            <a:r>
              <a:rPr lang="en-US" sz="1800" dirty="0"/>
              <a:t>The accuracy of the model is</a:t>
            </a:r>
            <a:r>
              <a:rPr lang="en-US" sz="1800" dirty="0">
                <a:solidFill>
                  <a:schemeClr val="accent5"/>
                </a:solidFill>
              </a:rPr>
              <a:t> 90%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18"/>
          <p:cNvSpPr txBox="1">
            <a:spLocks noGrp="1"/>
          </p:cNvSpPr>
          <p:nvPr>
            <p:ph type="title"/>
          </p:nvPr>
        </p:nvSpPr>
        <p:spPr>
          <a:xfrm>
            <a:off x="1484311" y="383629"/>
            <a:ext cx="10018713" cy="694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Light GBM</a:t>
            </a:r>
            <a:endParaRPr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255" name="Google Shape;255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95277" y="1236203"/>
            <a:ext cx="4052881" cy="3587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48505" y="2747065"/>
            <a:ext cx="4751058" cy="381086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CDDF361-F5A1-737A-5FA2-2DE25A152F45}"/>
              </a:ext>
            </a:extLst>
          </p:cNvPr>
          <p:cNvSpPr txBox="1"/>
          <p:nvPr/>
        </p:nvSpPr>
        <p:spPr>
          <a:xfrm>
            <a:off x="1121103" y="5158827"/>
            <a:ext cx="5044965" cy="12700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4C7072-A428-3CED-BFE4-1D50B657C1C1}"/>
              </a:ext>
            </a:extLst>
          </p:cNvPr>
          <p:cNvSpPr txBox="1"/>
          <p:nvPr/>
        </p:nvSpPr>
        <p:spPr>
          <a:xfrm>
            <a:off x="1059793" y="5185104"/>
            <a:ext cx="5080000" cy="150648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F22B4A-329D-B26D-6928-3F048DF1E0FC}"/>
              </a:ext>
            </a:extLst>
          </p:cNvPr>
          <p:cNvSpPr txBox="1"/>
          <p:nvPr/>
        </p:nvSpPr>
        <p:spPr>
          <a:xfrm>
            <a:off x="5745655" y="1243723"/>
            <a:ext cx="5281447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just">
              <a:buFont typeface="Wingdings"/>
              <a:buChar char="q"/>
            </a:pPr>
            <a:r>
              <a:rPr lang="en-US" sz="1800" dirty="0"/>
              <a:t>We choose this model for deployment, because the accuracy of this model is </a:t>
            </a:r>
            <a:r>
              <a:rPr lang="en-US" sz="1800" b="1" dirty="0">
                <a:solidFill>
                  <a:srgbClr val="92D050"/>
                </a:solidFill>
              </a:rPr>
              <a:t>92.5%</a:t>
            </a:r>
            <a:r>
              <a:rPr lang="en-US" sz="1800" dirty="0">
                <a:solidFill>
                  <a:srgbClr val="00B050"/>
                </a:solidFill>
              </a:rPr>
              <a:t>.</a:t>
            </a:r>
            <a:endParaRPr lang="en-US"/>
          </a:p>
          <a:p>
            <a:pPr marL="285750" indent="-285750" algn="just">
              <a:buFont typeface="Wingdings"/>
              <a:buChar char="q"/>
            </a:pPr>
            <a:r>
              <a:rPr lang="en-US" sz="1800" dirty="0"/>
              <a:t>Light GBM is significantly </a:t>
            </a:r>
            <a:r>
              <a:rPr lang="en-US" sz="1800" dirty="0">
                <a:solidFill>
                  <a:srgbClr val="92D050"/>
                </a:solidFill>
              </a:rPr>
              <a:t>faster than XGBoost</a:t>
            </a:r>
            <a:r>
              <a:rPr lang="en-US" sz="1800" dirty="0"/>
              <a:t> but delivers almost equivalent performance.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9"/>
          <p:cNvSpPr txBox="1">
            <a:spLocks noGrp="1"/>
          </p:cNvSpPr>
          <p:nvPr>
            <p:ph type="title"/>
          </p:nvPr>
        </p:nvSpPr>
        <p:spPr>
          <a:xfrm>
            <a:off x="1484311" y="344214"/>
            <a:ext cx="10018713" cy="788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MLP Classifier</a:t>
            </a:r>
          </a:p>
        </p:txBody>
      </p:sp>
      <p:pic>
        <p:nvPicPr>
          <p:cNvPr id="262" name="Google Shape;262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8340" y="1132799"/>
            <a:ext cx="4038950" cy="35062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71371" y="2735626"/>
            <a:ext cx="4908712" cy="381086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FB29D86-0B6B-CE22-171B-0FF9451E4715}"/>
              </a:ext>
            </a:extLst>
          </p:cNvPr>
          <p:cNvSpPr txBox="1"/>
          <p:nvPr/>
        </p:nvSpPr>
        <p:spPr>
          <a:xfrm>
            <a:off x="5601138" y="1226206"/>
            <a:ext cx="5163206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just">
              <a:buFont typeface="Courier New"/>
              <a:buChar char="o"/>
            </a:pPr>
            <a:r>
              <a:rPr lang="en-US" sz="1800" dirty="0">
                <a:solidFill>
                  <a:srgbClr val="202124"/>
                </a:solidFill>
                <a:latin typeface="Roboto"/>
                <a:ea typeface="Roboto"/>
                <a:cs typeface="Roboto"/>
              </a:rPr>
              <a:t>MLP Classifier relies on an underlying Neural Network to perform the</a:t>
            </a:r>
            <a:r>
              <a:rPr lang="en-US" sz="1800" dirty="0">
                <a:solidFill>
                  <a:srgbClr val="00B050"/>
                </a:solidFill>
                <a:latin typeface="Roboto"/>
                <a:ea typeface="Roboto"/>
                <a:cs typeface="Roboto"/>
              </a:rPr>
              <a:t> task of classification</a:t>
            </a:r>
            <a:endParaRPr lang="en-US"/>
          </a:p>
          <a:p>
            <a:pPr marL="285750" indent="-285750" algn="just">
              <a:buFont typeface="Courier New"/>
              <a:buChar char="o"/>
            </a:pPr>
            <a:r>
              <a:rPr lang="en-US" sz="1800" dirty="0">
                <a:ea typeface="Roboto"/>
              </a:rPr>
              <a:t>Disadvantages of MLP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ea typeface="Roboto"/>
              </a:rPr>
              <a:t> include </a:t>
            </a:r>
            <a:r>
              <a:rPr lang="en-US" sz="1800" dirty="0">
                <a:solidFill>
                  <a:srgbClr val="FF0000"/>
                </a:solidFill>
                <a:ea typeface="Roboto"/>
              </a:rPr>
              <a:t>too many parameters</a:t>
            </a:r>
            <a:r>
              <a:rPr lang="en-US" sz="1800" dirty="0">
                <a:ea typeface="Roboto"/>
              </a:rPr>
              <a:t> because it is fully connected.</a:t>
            </a:r>
            <a:endParaRPr lang="en-US" sz="1800" dirty="0">
              <a:solidFill>
                <a:srgbClr val="202124"/>
              </a:solidFill>
              <a:latin typeface="Roboto"/>
              <a:ea typeface="Roboto"/>
              <a:cs typeface="Robo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0"/>
          <p:cNvSpPr txBox="1">
            <a:spLocks noGrp="1"/>
          </p:cNvSpPr>
          <p:nvPr>
            <p:ph type="title"/>
          </p:nvPr>
        </p:nvSpPr>
        <p:spPr>
          <a:xfrm>
            <a:off x="1484311" y="252250"/>
            <a:ext cx="10018713" cy="1108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Random Forest</a:t>
            </a:r>
          </a:p>
        </p:txBody>
      </p:sp>
      <p:pic>
        <p:nvPicPr>
          <p:cNvPr id="269" name="Google Shape;269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3273" y="1137128"/>
            <a:ext cx="4340329" cy="37059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633228" y="2792507"/>
            <a:ext cx="5079504" cy="362693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E238AE0-C141-6B12-B206-1A1DCDA42D10}"/>
              </a:ext>
            </a:extLst>
          </p:cNvPr>
          <p:cNvSpPr txBox="1"/>
          <p:nvPr/>
        </p:nvSpPr>
        <p:spPr>
          <a:xfrm>
            <a:off x="1199930" y="5080000"/>
            <a:ext cx="4755931" cy="157655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4CA173-EEEC-CDA4-E19C-CB63D677DDAA}"/>
              </a:ext>
            </a:extLst>
          </p:cNvPr>
          <p:cNvSpPr txBox="1"/>
          <p:nvPr/>
        </p:nvSpPr>
        <p:spPr>
          <a:xfrm>
            <a:off x="5496035" y="1226207"/>
            <a:ext cx="5811342" cy="169277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just">
              <a:buChar char="•"/>
            </a:pPr>
            <a:r>
              <a:rPr lang="en-US" sz="1800" dirty="0">
                <a:solidFill>
                  <a:srgbClr val="202124"/>
                </a:solidFill>
                <a:latin typeface="Roboto"/>
                <a:ea typeface="Roboto"/>
                <a:cs typeface="Roboto"/>
              </a:rPr>
              <a:t>A random forest is an ensemble classifier that estimates based on the </a:t>
            </a:r>
            <a:r>
              <a:rPr lang="en-US" sz="1800" dirty="0">
                <a:solidFill>
                  <a:srgbClr val="00B0F0"/>
                </a:solidFill>
                <a:latin typeface="Roboto"/>
                <a:ea typeface="Roboto"/>
                <a:cs typeface="Roboto"/>
              </a:rPr>
              <a:t>combination of different decision tree.</a:t>
            </a:r>
            <a:endParaRPr lang="en-US" sz="1800">
              <a:solidFill>
                <a:srgbClr val="00B0F0"/>
              </a:solidFill>
            </a:endParaRPr>
          </a:p>
          <a:p>
            <a:pPr marL="285750" indent="-285750" algn="just">
              <a:buChar char="•"/>
            </a:pPr>
            <a:r>
              <a:rPr lang="en-US" sz="1800" dirty="0">
                <a:ea typeface="Roboto"/>
              </a:rPr>
              <a:t>Random forests are </a:t>
            </a:r>
            <a:r>
              <a:rPr lang="en-US" sz="1800" dirty="0">
                <a:solidFill>
                  <a:srgbClr val="FF0000"/>
                </a:solidFill>
                <a:ea typeface="Roboto"/>
              </a:rPr>
              <a:t>found to be biased</a:t>
            </a:r>
            <a:r>
              <a:rPr lang="en-US" sz="1800" dirty="0">
                <a:ea typeface="Roboto"/>
              </a:rPr>
              <a:t> while dealing with categorical variables</a:t>
            </a:r>
            <a:r>
              <a:rPr lang="en-US" sz="1800" dirty="0">
                <a:solidFill>
                  <a:srgbClr val="202124"/>
                </a:solidFill>
                <a:latin typeface="Roboto"/>
                <a:ea typeface="Roboto"/>
                <a:cs typeface="Roboto"/>
              </a:rPr>
              <a:t> trees</a:t>
            </a:r>
            <a:endParaRPr lang="en-US" sz="1800" dirty="0"/>
          </a:p>
          <a:p>
            <a:pPr marL="285750" indent="-285750">
              <a:buChar char="•"/>
            </a:pPr>
            <a:endParaRPr lang="en-US" dirty="0">
              <a:solidFill>
                <a:srgbClr val="202124"/>
              </a:solidFill>
              <a:latin typeface="Roboto"/>
              <a:ea typeface="Roboto"/>
              <a:cs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"/>
          <p:cNvSpPr txBox="1"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B5982"/>
              </a:buClr>
              <a:buSzPts val="4000"/>
              <a:buFont typeface="Corbel"/>
              <a:buNone/>
            </a:pPr>
            <a:r>
              <a:rPr lang="en-US">
                <a:solidFill>
                  <a:srgbClr val="0B5982"/>
                </a:solidFill>
              </a:rPr>
              <a:t>Business problem understanding</a:t>
            </a:r>
            <a:endParaRPr>
              <a:solidFill>
                <a:srgbClr val="0B5982"/>
              </a:solidFill>
            </a:endParaRPr>
          </a:p>
        </p:txBody>
      </p:sp>
      <p:sp>
        <p:nvSpPr>
          <p:cNvPr id="162" name="Google Shape;162;p3"/>
          <p:cNvSpPr txBox="1">
            <a:spLocks noGrp="1"/>
          </p:cNvSpPr>
          <p:nvPr>
            <p:ph type="body" idx="1"/>
          </p:nvPr>
        </p:nvSpPr>
        <p:spPr>
          <a:xfrm>
            <a:off x="913774" y="2367092"/>
            <a:ext cx="10363826" cy="342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SzPts val="3480"/>
              <a:buChar char="•"/>
            </a:pPr>
            <a:r>
              <a:rPr lang="en-US"/>
              <a:t>The classifications are: Tourist (★) | Standard (★★) | Comfort (★★★) | First Class (★★★★) | Luxury (★★★★★)</a:t>
            </a:r>
            <a:endParaRPr/>
          </a:p>
          <a:p>
            <a:pPr marL="285750" lvl="0" indent="-285750" algn="l" rtl="0">
              <a:spcBef>
                <a:spcPts val="1080"/>
              </a:spcBef>
              <a:spcAft>
                <a:spcPts val="0"/>
              </a:spcAft>
              <a:buClr>
                <a:srgbClr val="1287C3"/>
              </a:buClr>
              <a:buSzPts val="3480"/>
              <a:buChar char="•"/>
            </a:pPr>
            <a:r>
              <a:rPr lang="en-US"/>
              <a:t>From the initial purpose of informing travellers on basic facilities that can be expected, the objectives of hotel rating have expanded into a focus on the hotel experience as a whole.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1"/>
          <p:cNvSpPr txBox="1">
            <a:spLocks noGrp="1"/>
          </p:cNvSpPr>
          <p:nvPr>
            <p:ph type="title"/>
          </p:nvPr>
        </p:nvSpPr>
        <p:spPr>
          <a:xfrm>
            <a:off x="1247828" y="2262351"/>
            <a:ext cx="10018713" cy="1752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>
              <a:buSzPts val="4000"/>
            </a:pPr>
            <a:r>
              <a:rPr lang="en-US" b="1" dirty="0">
                <a:solidFill>
                  <a:schemeClr val="accent6"/>
                </a:solidFill>
              </a:rPr>
              <a:t>Model Deployment </a:t>
            </a:r>
            <a:endParaRPr b="1">
              <a:solidFill>
                <a:schemeClr val="accent6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2"/>
          <p:cNvSpPr txBox="1"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>
              <a:buSzPts val="4000"/>
            </a:pPr>
            <a:r>
              <a:rPr lang="en-US" dirty="0" err="1">
                <a:solidFill>
                  <a:schemeClr val="accent1">
                    <a:lumMod val="50000"/>
                  </a:schemeClr>
                </a:solidFill>
              </a:rPr>
              <a:t>Streamlit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 </a:t>
            </a:r>
            <a:endParaRPr/>
          </a:p>
        </p:txBody>
      </p:sp>
      <p:sp>
        <p:nvSpPr>
          <p:cNvPr id="282" name="Google Shape;282;p22"/>
          <p:cNvSpPr txBox="1"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lnSpcReduction="10000"/>
          </a:bodyPr>
          <a:lstStyle/>
          <a:p>
            <a:pPr marL="285750" indent="-285750">
              <a:spcBef>
                <a:spcPts val="0"/>
              </a:spcBef>
              <a:buSzPct val="145000"/>
              <a:buFont typeface="Noto Sans Symbols"/>
              <a:buChar char="⮚"/>
            </a:pPr>
            <a:r>
              <a:rPr lang="en-US" dirty="0"/>
              <a:t>We are using </a:t>
            </a:r>
            <a:r>
              <a:rPr lang="en-US" b="1" dirty="0" err="1">
                <a:solidFill>
                  <a:srgbClr val="92D050"/>
                </a:solidFill>
              </a:rPr>
              <a:t>Streamlit</a:t>
            </a:r>
            <a:r>
              <a:rPr lang="en-US" dirty="0"/>
              <a:t> to deploy the model </a:t>
            </a:r>
            <a:endParaRPr/>
          </a:p>
          <a:p>
            <a:pPr marL="285750" indent="-285750">
              <a:spcBef>
                <a:spcPts val="1044"/>
              </a:spcBef>
              <a:buSzPct val="145000"/>
              <a:buFont typeface="Noto Sans Symbols"/>
              <a:buChar char="⮚"/>
            </a:pPr>
            <a:r>
              <a:rPr lang="en-US" dirty="0"/>
              <a:t>Using </a:t>
            </a:r>
            <a:r>
              <a:rPr lang="en-US" b="1" dirty="0">
                <a:solidFill>
                  <a:srgbClr val="92D050"/>
                </a:solidFill>
              </a:rPr>
              <a:t>pickle</a:t>
            </a:r>
            <a:r>
              <a:rPr lang="en-US" dirty="0"/>
              <a:t> we dump the model in a </a:t>
            </a:r>
            <a:r>
              <a:rPr lang="en-US" dirty="0" err="1"/>
              <a:t>pkl</a:t>
            </a:r>
            <a:r>
              <a:rPr lang="en-US" dirty="0"/>
              <a:t> file </a:t>
            </a:r>
            <a:endParaRPr/>
          </a:p>
          <a:p>
            <a:pPr marL="285750" lvl="0" indent="-285750" algn="l" rtl="0">
              <a:spcBef>
                <a:spcPts val="1044"/>
              </a:spcBef>
              <a:spcAft>
                <a:spcPts val="0"/>
              </a:spcAft>
              <a:buSzPct val="145000"/>
              <a:buFont typeface="Noto Sans Symbols"/>
              <a:buChar char="⮚"/>
            </a:pPr>
            <a:r>
              <a:rPr lang="en-US" dirty="0"/>
              <a:t>We created the architecture of the </a:t>
            </a:r>
            <a:r>
              <a:rPr lang="en-US" b="1" dirty="0">
                <a:solidFill>
                  <a:srgbClr val="92D050"/>
                </a:solidFill>
              </a:rPr>
              <a:t>web Application </a:t>
            </a:r>
            <a:r>
              <a:rPr lang="en-US" dirty="0"/>
              <a:t>using </a:t>
            </a:r>
            <a:r>
              <a:rPr lang="en-US" dirty="0" err="1"/>
              <a:t>Streamlit</a:t>
            </a:r>
            <a:r>
              <a:rPr lang="en-US" dirty="0"/>
              <a:t> methods</a:t>
            </a:r>
            <a:endParaRPr dirty="0"/>
          </a:p>
          <a:p>
            <a:pPr marL="285750" indent="-285750">
              <a:spcBef>
                <a:spcPts val="1044"/>
              </a:spcBef>
              <a:buSzPct val="145000"/>
              <a:buFont typeface="Noto Sans Symbols"/>
              <a:buChar char="⮚"/>
            </a:pPr>
            <a:r>
              <a:rPr lang="en-US" dirty="0"/>
              <a:t>We initialized a variable </a:t>
            </a:r>
            <a:r>
              <a:rPr lang="en-US" b="1" dirty="0"/>
              <a:t>‘</a:t>
            </a:r>
            <a:r>
              <a:rPr lang="en-US" b="1" dirty="0">
                <a:solidFill>
                  <a:srgbClr val="92D050"/>
                </a:solidFill>
              </a:rPr>
              <a:t>review</a:t>
            </a:r>
            <a:r>
              <a:rPr lang="en-US" b="1" dirty="0"/>
              <a:t>’</a:t>
            </a:r>
            <a:r>
              <a:rPr lang="en-US" dirty="0"/>
              <a:t> where the user will give the text values </a:t>
            </a:r>
            <a:endParaRPr dirty="0"/>
          </a:p>
          <a:p>
            <a:pPr marL="285750" indent="-285750">
              <a:spcBef>
                <a:spcPts val="1044"/>
              </a:spcBef>
              <a:buSzPct val="145000"/>
              <a:buFont typeface="Noto Sans Symbols"/>
              <a:buChar char="⮚"/>
            </a:pPr>
            <a:r>
              <a:rPr lang="en-US" dirty="0"/>
              <a:t>We load the same model using it’s pickle file </a:t>
            </a:r>
            <a:endParaRPr/>
          </a:p>
          <a:p>
            <a:pPr marL="285750" indent="-285750">
              <a:spcBef>
                <a:spcPts val="1044"/>
              </a:spcBef>
              <a:buSzPct val="145000"/>
              <a:buFont typeface="Noto Sans Symbols"/>
              <a:buChar char="⮚"/>
            </a:pPr>
            <a:r>
              <a:rPr lang="en-US" dirty="0"/>
              <a:t>We feed the text value to the model and print the </a:t>
            </a:r>
            <a:r>
              <a:rPr lang="en-US" b="1" dirty="0">
                <a:solidFill>
                  <a:srgbClr val="92D050"/>
                </a:solidFill>
              </a:rPr>
              <a:t>prediction </a:t>
            </a:r>
            <a:endParaRPr b="1">
              <a:solidFill>
                <a:srgbClr val="92D050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3"/>
          <p:cNvSpPr txBox="1">
            <a:spLocks noGrp="1"/>
          </p:cNvSpPr>
          <p:nvPr>
            <p:ph type="title"/>
          </p:nvPr>
        </p:nvSpPr>
        <p:spPr>
          <a:xfrm>
            <a:off x="1484311" y="357353"/>
            <a:ext cx="10018713" cy="9618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Web Interface</a:t>
            </a:r>
            <a:endParaRPr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288" name="Google Shape;288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0760" y="1479176"/>
            <a:ext cx="8264018" cy="47692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73283A5-DE9B-11B9-178D-92DCF6A59D24}"/>
              </a:ext>
            </a:extLst>
          </p:cNvPr>
          <p:cNvSpPr txBox="1"/>
          <p:nvPr/>
        </p:nvSpPr>
        <p:spPr>
          <a:xfrm>
            <a:off x="9428656" y="1909379"/>
            <a:ext cx="2745825" cy="258532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 algn="just">
              <a:buFont typeface="Wingdings"/>
              <a:buChar char="Ø"/>
            </a:pPr>
            <a:r>
              <a:rPr lang="en-US" sz="1800" dirty="0"/>
              <a:t>This is the</a:t>
            </a:r>
            <a:r>
              <a:rPr lang="en-US" sz="1800" dirty="0">
                <a:solidFill>
                  <a:srgbClr val="92D050"/>
                </a:solidFill>
              </a:rPr>
              <a:t> web interface</a:t>
            </a:r>
            <a:r>
              <a:rPr lang="en-US" sz="1800" dirty="0"/>
              <a:t> for hotel review system.</a:t>
            </a:r>
            <a:endParaRPr lang="en-US"/>
          </a:p>
          <a:p>
            <a:pPr marL="342900" indent="-342900" algn="just">
              <a:buFont typeface="Wingdings"/>
              <a:buChar char="Ø"/>
            </a:pPr>
            <a:r>
              <a:rPr lang="en-US" sz="1800" dirty="0"/>
              <a:t>Here we can do </a:t>
            </a:r>
            <a:r>
              <a:rPr lang="en-US" sz="1800" dirty="0">
                <a:solidFill>
                  <a:srgbClr val="92D050"/>
                </a:solidFill>
              </a:rPr>
              <a:t>sentimental analysis</a:t>
            </a:r>
          </a:p>
          <a:p>
            <a:pPr marL="342900" indent="-342900" algn="just">
              <a:buFont typeface="Wingdings"/>
              <a:buChar char="Ø"/>
            </a:pPr>
            <a:r>
              <a:rPr lang="en-US" sz="1800" dirty="0"/>
              <a:t> we can find out </a:t>
            </a:r>
            <a:r>
              <a:rPr lang="en-US" sz="1800" dirty="0">
                <a:solidFill>
                  <a:srgbClr val="92D050"/>
                </a:solidFill>
              </a:rPr>
              <a:t>keywords</a:t>
            </a:r>
            <a:r>
              <a:rPr lang="en-US" sz="1800" dirty="0"/>
              <a:t> which are crucial to improve our services.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24"/>
          <p:cNvSpPr txBox="1">
            <a:spLocks noGrp="1"/>
          </p:cNvSpPr>
          <p:nvPr>
            <p:ph type="title"/>
          </p:nvPr>
        </p:nvSpPr>
        <p:spPr>
          <a:xfrm>
            <a:off x="1090174" y="685801"/>
            <a:ext cx="10412850" cy="1057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Keywords Web Interface</a:t>
            </a:r>
            <a:endParaRPr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294" name="Google Shape;294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3130" y="1743325"/>
            <a:ext cx="8627733" cy="471014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AD5E3B3-6D16-66BA-D97E-A25A9AE328C0}"/>
              </a:ext>
            </a:extLst>
          </p:cNvPr>
          <p:cNvSpPr txBox="1"/>
          <p:nvPr/>
        </p:nvSpPr>
        <p:spPr>
          <a:xfrm>
            <a:off x="9529381" y="2356068"/>
            <a:ext cx="2496205" cy="34163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just">
              <a:buFont typeface="Wingdings"/>
              <a:buChar char="§"/>
            </a:pPr>
            <a:r>
              <a:rPr lang="en-US" sz="1800" dirty="0"/>
              <a:t>Type the </a:t>
            </a:r>
            <a:r>
              <a:rPr lang="en-US" sz="1800" dirty="0">
                <a:solidFill>
                  <a:srgbClr val="00B0F0"/>
                </a:solidFill>
              </a:rPr>
              <a:t>review</a:t>
            </a:r>
            <a:r>
              <a:rPr lang="en-US" sz="1800" dirty="0"/>
              <a:t> in the text box .</a:t>
            </a:r>
            <a:endParaRPr lang="en-US"/>
          </a:p>
          <a:p>
            <a:pPr marL="285750" indent="-285750" algn="just">
              <a:buFont typeface="Wingdings"/>
              <a:buChar char="§"/>
            </a:pPr>
            <a:r>
              <a:rPr lang="en-US" sz="1800" dirty="0"/>
              <a:t>Press the </a:t>
            </a:r>
            <a:r>
              <a:rPr lang="en-US" sz="1800" dirty="0">
                <a:solidFill>
                  <a:srgbClr val="92D050"/>
                </a:solidFill>
              </a:rPr>
              <a:t>keywords button</a:t>
            </a:r>
            <a:r>
              <a:rPr lang="en-US" sz="1800" dirty="0"/>
              <a:t> it will show you the keywords  results in the review.</a:t>
            </a:r>
          </a:p>
          <a:p>
            <a:pPr marL="285750" indent="-285750" algn="just">
              <a:buFont typeface="Wingdings"/>
              <a:buChar char="§"/>
            </a:pPr>
            <a:r>
              <a:rPr lang="en-US" sz="1800" dirty="0"/>
              <a:t>We can use this keywords to tell the hotel manager where he should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>focus more.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4"/>
          <p:cNvSpPr txBox="1"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B5982"/>
              </a:buClr>
              <a:buSzPts val="4000"/>
              <a:buFont typeface="Corbel"/>
              <a:buNone/>
            </a:pPr>
            <a:r>
              <a:rPr lang="en-US">
                <a:solidFill>
                  <a:srgbClr val="0B5982"/>
                </a:solidFill>
              </a:rPr>
              <a:t>Business objective</a:t>
            </a:r>
            <a:endParaRPr>
              <a:solidFill>
                <a:srgbClr val="0B5982"/>
              </a:solidFill>
            </a:endParaRPr>
          </a:p>
        </p:txBody>
      </p:sp>
      <p:sp>
        <p:nvSpPr>
          <p:cNvPr id="168" name="Google Shape;168;p4"/>
          <p:cNvSpPr txBox="1">
            <a:spLocks noGrp="1"/>
          </p:cNvSpPr>
          <p:nvPr>
            <p:ph type="body" idx="1"/>
          </p:nvPr>
        </p:nvSpPr>
        <p:spPr>
          <a:xfrm>
            <a:off x="913774" y="2367092"/>
            <a:ext cx="10363826" cy="342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SzPts val="3480"/>
              <a:buChar char="•"/>
            </a:pPr>
            <a:r>
              <a:rPr lang="en-US"/>
              <a:t>To understand the dataset and what the customers are looking online when booking a hotel</a:t>
            </a:r>
            <a:endParaRPr/>
          </a:p>
          <a:p>
            <a:pPr marL="285750" lvl="0" indent="-285750" algn="l" rtl="0">
              <a:spcBef>
                <a:spcPts val="1080"/>
              </a:spcBef>
              <a:spcAft>
                <a:spcPts val="0"/>
              </a:spcAft>
              <a:buClr>
                <a:srgbClr val="1287C3"/>
              </a:buClr>
              <a:buSzPts val="3480"/>
              <a:buChar char="•"/>
            </a:pPr>
            <a:r>
              <a:rPr lang="en-US"/>
              <a:t>Hotel ratings are often used to classify hotels according to their quality.</a:t>
            </a:r>
            <a:endParaRPr/>
          </a:p>
          <a:p>
            <a:pPr marL="285750" lvl="0" indent="-64770" algn="l" rtl="0">
              <a:spcBef>
                <a:spcPts val="1080"/>
              </a:spcBef>
              <a:spcAft>
                <a:spcPts val="0"/>
              </a:spcAft>
              <a:buClr>
                <a:srgbClr val="1287C3"/>
              </a:buClr>
              <a:buSzPts val="3480"/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5"/>
          <p:cNvSpPr txBox="1">
            <a:spLocks noGrp="1"/>
          </p:cNvSpPr>
          <p:nvPr>
            <p:ph type="title"/>
          </p:nvPr>
        </p:nvSpPr>
        <p:spPr>
          <a:xfrm>
            <a:off x="913774" y="2519035"/>
            <a:ext cx="10364451" cy="1596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7D28CD"/>
              </a:buClr>
              <a:buSzPts val="7200"/>
              <a:buFont typeface="Corbel"/>
              <a:buNone/>
            </a:pPr>
            <a:r>
              <a:rPr lang="en-US" sz="7200">
                <a:solidFill>
                  <a:srgbClr val="7D28CD"/>
                </a:solidFill>
              </a:rPr>
              <a:t>EDA Visualization</a:t>
            </a:r>
            <a:r>
              <a:rPr lang="en-US" sz="7200"/>
              <a:t> </a:t>
            </a:r>
            <a:endParaRPr sz="72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6"/>
          <p:cNvSpPr txBox="1">
            <a:spLocks noGrp="1"/>
          </p:cNvSpPr>
          <p:nvPr>
            <p:ph type="title"/>
          </p:nvPr>
        </p:nvSpPr>
        <p:spPr>
          <a:xfrm>
            <a:off x="1497448" y="685800"/>
            <a:ext cx="10005576" cy="924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B5982"/>
              </a:buClr>
              <a:buSzPts val="4000"/>
              <a:buFont typeface="Corbel"/>
              <a:buNone/>
            </a:pPr>
            <a:r>
              <a:rPr lang="en-US">
                <a:solidFill>
                  <a:srgbClr val="0B5982"/>
                </a:solidFill>
              </a:rPr>
              <a:t>Ratings of Hotel</a:t>
            </a:r>
            <a:endParaRPr>
              <a:solidFill>
                <a:srgbClr val="0B5982"/>
              </a:solidFill>
            </a:endParaRPr>
          </a:p>
        </p:txBody>
      </p:sp>
      <p:pic>
        <p:nvPicPr>
          <p:cNvPr id="179" name="Google Shape;179;p6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735106" y="1717050"/>
            <a:ext cx="8056180" cy="4647891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6"/>
          <p:cNvSpPr txBox="1"/>
          <p:nvPr/>
        </p:nvSpPr>
        <p:spPr>
          <a:xfrm>
            <a:off x="8981966" y="2242207"/>
            <a:ext cx="2728309" cy="3170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hotel is </a:t>
            </a:r>
            <a:r>
              <a:rPr lang="en-US" sz="2000" b="0" i="0" u="none" strike="noStrike" cap="none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working efficiently </a:t>
            </a:r>
            <a:r>
              <a:rPr lang="en-US"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 its own.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More than half of the customers had given a </a:t>
            </a:r>
            <a:r>
              <a:rPr lang="en-US" sz="2000" b="0" i="0" u="none" strike="noStrike" cap="none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positive feedback.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will try to figure out the problems with </a:t>
            </a:r>
            <a:r>
              <a:rPr lang="en-US" sz="2000" b="0" i="0" u="none" strike="noStrike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1,2,3</a:t>
            </a:r>
            <a:r>
              <a:rPr lang="en-US"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star ratings.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7"/>
          <p:cNvSpPr txBox="1"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B5982"/>
              </a:buClr>
              <a:buSzPts val="4000"/>
              <a:buFont typeface="Corbel"/>
              <a:buNone/>
            </a:pPr>
            <a:r>
              <a:rPr lang="en-US">
                <a:solidFill>
                  <a:srgbClr val="0B5982"/>
                </a:solidFill>
              </a:rPr>
              <a:t>REVIEWS</a:t>
            </a:r>
            <a:endParaRPr/>
          </a:p>
        </p:txBody>
      </p:sp>
      <p:pic>
        <p:nvPicPr>
          <p:cNvPr id="186" name="Google Shape;186;p7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219340" y="2214694"/>
            <a:ext cx="3424237" cy="3424237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7"/>
          <p:cNvSpPr txBox="1"/>
          <p:nvPr/>
        </p:nvSpPr>
        <p:spPr>
          <a:xfrm>
            <a:off x="6656551" y="2268482"/>
            <a:ext cx="3293240" cy="3170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rating between1-3 are considered as negative ratings  which  comprises of around </a:t>
            </a:r>
            <a:r>
              <a:rPr lang="en-US" sz="2000" b="0" i="0" u="none" strike="noStrike" cap="none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26.3%</a:t>
            </a:r>
            <a:r>
              <a:rPr lang="en-US"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as per the dataset given.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 rating 4&amp;5 are  considered as positive ratings which comprises of around </a:t>
            </a:r>
            <a:r>
              <a:rPr lang="en-US" sz="2000" b="0" i="0" u="none" strike="noStrike" cap="none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73.7% </a:t>
            </a:r>
            <a:r>
              <a:rPr lang="en-US"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 per the dataset given.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8"/>
          <p:cNvSpPr txBox="1"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B5982"/>
              </a:buClr>
              <a:buSzPts val="4000"/>
              <a:buFont typeface="Corbel"/>
              <a:buNone/>
            </a:pPr>
            <a:r>
              <a:rPr lang="en-US">
                <a:solidFill>
                  <a:srgbClr val="0B5982"/>
                </a:solidFill>
              </a:rPr>
              <a:t>Frequently Occurring Phrases</a:t>
            </a:r>
            <a:endParaRPr>
              <a:solidFill>
                <a:srgbClr val="0B5982"/>
              </a:solidFill>
            </a:endParaRPr>
          </a:p>
        </p:txBody>
      </p:sp>
      <p:pic>
        <p:nvPicPr>
          <p:cNvPr id="193" name="Google Shape;193;p8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779291" y="2366963"/>
            <a:ext cx="9224625" cy="38577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9"/>
          <p:cNvSpPr txBox="1"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B5982"/>
              </a:buClr>
              <a:buSzPts val="4000"/>
              <a:buFont typeface="Corbel"/>
              <a:buNone/>
            </a:pPr>
            <a:r>
              <a:rPr lang="en-US">
                <a:solidFill>
                  <a:srgbClr val="0B5982"/>
                </a:solidFill>
              </a:rPr>
              <a:t>Word Cloud</a:t>
            </a:r>
            <a:endParaRPr>
              <a:solidFill>
                <a:srgbClr val="0B5982"/>
              </a:solidFill>
            </a:endParaRPr>
          </a:p>
        </p:txBody>
      </p:sp>
      <p:sp>
        <p:nvSpPr>
          <p:cNvPr id="199" name="Google Shape;199;p9"/>
          <p:cNvSpPr txBox="1">
            <a:spLocks noGrp="1"/>
          </p:cNvSpPr>
          <p:nvPr>
            <p:ph type="body" idx="1"/>
          </p:nvPr>
        </p:nvSpPr>
        <p:spPr>
          <a:xfrm>
            <a:off x="913774" y="2367092"/>
            <a:ext cx="10363826" cy="342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SzPts val="3480"/>
              <a:buChar char="•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Word cloud for </a:t>
            </a:r>
            <a:r>
              <a:rPr lang="en-US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1 star</a:t>
            </a:r>
            <a:endParaRPr/>
          </a:p>
          <a:p>
            <a:pPr marL="285750" lvl="0" indent="-285750" algn="l" rtl="0">
              <a:spcBef>
                <a:spcPts val="1080"/>
              </a:spcBef>
              <a:spcAft>
                <a:spcPts val="0"/>
              </a:spcAft>
              <a:buSzPts val="3480"/>
              <a:buChar char="•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Word cloud for </a:t>
            </a:r>
            <a:r>
              <a:rPr lang="en-US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2 star </a:t>
            </a:r>
            <a:endParaRPr/>
          </a:p>
          <a:p>
            <a:pPr marL="285750" lvl="0" indent="-285750" algn="l" rtl="0">
              <a:spcBef>
                <a:spcPts val="1080"/>
              </a:spcBef>
              <a:spcAft>
                <a:spcPts val="0"/>
              </a:spcAft>
              <a:buSzPts val="3480"/>
              <a:buChar char="•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Word cloud for </a:t>
            </a:r>
            <a:r>
              <a:rPr lang="en-US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3 star</a:t>
            </a:r>
            <a:endParaRPr/>
          </a:p>
          <a:p>
            <a:pPr marL="285750" lvl="0" indent="-285750" algn="l" rtl="0">
              <a:spcBef>
                <a:spcPts val="1080"/>
              </a:spcBef>
              <a:spcAft>
                <a:spcPts val="0"/>
              </a:spcAft>
              <a:buSzPts val="3480"/>
              <a:buChar char="•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Word cloud for </a:t>
            </a:r>
            <a:r>
              <a:rPr lang="en-US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4 star</a:t>
            </a:r>
            <a:endParaRPr/>
          </a:p>
          <a:p>
            <a:pPr marL="285750" lvl="0" indent="-285750" algn="l" rtl="0">
              <a:spcBef>
                <a:spcPts val="1080"/>
              </a:spcBef>
              <a:spcAft>
                <a:spcPts val="0"/>
              </a:spcAft>
              <a:buSzPts val="3480"/>
              <a:buChar char="•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Word cloud for </a:t>
            </a:r>
            <a:r>
              <a:rPr lang="en-US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5 star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0"/>
          <p:cNvSpPr txBox="1">
            <a:spLocks noGrp="1"/>
          </p:cNvSpPr>
          <p:nvPr>
            <p:ph type="title"/>
          </p:nvPr>
        </p:nvSpPr>
        <p:spPr>
          <a:xfrm>
            <a:off x="1086643" y="676835"/>
            <a:ext cx="10018713" cy="1135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B5982"/>
              </a:buClr>
              <a:buSzPts val="4000"/>
              <a:buFont typeface="Arial"/>
              <a:buNone/>
            </a:pPr>
            <a:r>
              <a:rPr lang="en-US">
                <a:solidFill>
                  <a:srgbClr val="0B5982"/>
                </a:solidFill>
                <a:latin typeface="Arial"/>
                <a:ea typeface="Arial"/>
                <a:cs typeface="Arial"/>
                <a:sym typeface="Arial"/>
              </a:rPr>
              <a:t>Word Cloud for 1 Star Rating</a:t>
            </a:r>
            <a:endParaRPr>
              <a:solidFill>
                <a:srgbClr val="0B598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5" name="Google Shape;205;p10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759063" y="2134654"/>
            <a:ext cx="8307501" cy="393259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2C85DA8-BD2B-FBDA-781C-684899676EF2}"/>
              </a:ext>
            </a:extLst>
          </p:cNvPr>
          <p:cNvSpPr txBox="1"/>
          <p:nvPr/>
        </p:nvSpPr>
        <p:spPr>
          <a:xfrm>
            <a:off x="9266621" y="2434896"/>
            <a:ext cx="2539999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sz="1800" dirty="0"/>
              <a:t>We see the people unsatisfied =</a:t>
            </a:r>
            <a:r>
              <a:rPr lang="en-US" sz="1800" b="1" dirty="0">
                <a:solidFill>
                  <a:schemeClr val="accent5"/>
                </a:solidFill>
              </a:rPr>
              <a:t> rating 1</a:t>
            </a:r>
            <a:r>
              <a:rPr lang="en-US" sz="1800" dirty="0"/>
              <a:t> in this words the same rating 5 &amp; 4 but plus room - hotel - place - staff - door - check in - sleep - toilet - resort -water.</a:t>
            </a:r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Parallax">
  <a:themeElements>
    <a:clrScheme name="Parallax">
      <a:dk1>
        <a:srgbClr val="000000"/>
      </a:dk1>
      <a:lt1>
        <a:srgbClr val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707</Words>
  <Application>Microsoft Office PowerPoint</Application>
  <PresentationFormat>Widescreen</PresentationFormat>
  <Paragraphs>81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2" baseType="lpstr">
      <vt:lpstr>Wingdings</vt:lpstr>
      <vt:lpstr>Courier New</vt:lpstr>
      <vt:lpstr>Calibri</vt:lpstr>
      <vt:lpstr>Roboto</vt:lpstr>
      <vt:lpstr>Century Gothic</vt:lpstr>
      <vt:lpstr>Noto Sans Symbols</vt:lpstr>
      <vt:lpstr>Arial</vt:lpstr>
      <vt:lpstr>Corbel</vt:lpstr>
      <vt:lpstr>Parallax</vt:lpstr>
      <vt:lpstr>Context</vt:lpstr>
      <vt:lpstr>Business problem understanding</vt:lpstr>
      <vt:lpstr>Business objective</vt:lpstr>
      <vt:lpstr>EDA Visualization </vt:lpstr>
      <vt:lpstr>Ratings of Hotel</vt:lpstr>
      <vt:lpstr>REVIEWS</vt:lpstr>
      <vt:lpstr>Frequently Occurring Phrases</vt:lpstr>
      <vt:lpstr>Word Cloud</vt:lpstr>
      <vt:lpstr>Word Cloud for 1 Star Rating</vt:lpstr>
      <vt:lpstr>Word cloud for 2 Star Rating</vt:lpstr>
      <vt:lpstr>Word Cloud for 3 Star Rating</vt:lpstr>
      <vt:lpstr>Word Cloud for 4 Star Rating </vt:lpstr>
      <vt:lpstr>Word Cloud for 5 Star Rating</vt:lpstr>
      <vt:lpstr>Model Building</vt:lpstr>
      <vt:lpstr>Logistic Regression </vt:lpstr>
      <vt:lpstr>XGBoost</vt:lpstr>
      <vt:lpstr>Light GBM</vt:lpstr>
      <vt:lpstr>MLP Classifier</vt:lpstr>
      <vt:lpstr>Random Forest</vt:lpstr>
      <vt:lpstr>Model Deployment </vt:lpstr>
      <vt:lpstr>Streamlit </vt:lpstr>
      <vt:lpstr>Web Interface</vt:lpstr>
      <vt:lpstr>Keywords Web Interface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Hotel Rating Classification</dc:title>
  <dc:creator>Himanshu Patil</dc:creator>
  <cp:lastModifiedBy>Rohit Shewlae</cp:lastModifiedBy>
  <cp:revision>336</cp:revision>
  <dcterms:created xsi:type="dcterms:W3CDTF">2022-12-27T07:58:19Z</dcterms:created>
  <dcterms:modified xsi:type="dcterms:W3CDTF">2023-01-14T06:13:49Z</dcterms:modified>
</cp:coreProperties>
</file>